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60" r:id="rId3"/>
    <p:sldId id="361" r:id="rId4"/>
    <p:sldId id="362" r:id="rId5"/>
    <p:sldId id="363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Webdings"/>
                <a:cs typeface="Webding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Webdings"/>
                <a:cs typeface="Webding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44973" y="1558719"/>
            <a:ext cx="3890009" cy="434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Webdings"/>
                <a:cs typeface="Webding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"/>
            <a:ext cx="9134475" cy="99218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21625" y="0"/>
            <a:ext cx="1222323" cy="9910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33520" y="1076401"/>
            <a:ext cx="2076958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Webdings"/>
                <a:cs typeface="Webding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4650" y="3028950"/>
            <a:ext cx="8385809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89366" y="6398269"/>
            <a:ext cx="247015" cy="247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F9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QwHVlJtqhaI?start=87&amp;end=15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jp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jpg"/><Relationship Id="rId7" Type="http://schemas.openxmlformats.org/officeDocument/2006/relationships/image" Target="../media/image91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jp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6.png"/><Relationship Id="rId7" Type="http://schemas.openxmlformats.org/officeDocument/2006/relationships/image" Target="../media/image99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12" Type="http://schemas.openxmlformats.org/officeDocument/2006/relationships/image" Target="../media/image122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jpg"/><Relationship Id="rId5" Type="http://schemas.openxmlformats.org/officeDocument/2006/relationships/image" Target="../media/image115.jpg"/><Relationship Id="rId10" Type="http://schemas.openxmlformats.org/officeDocument/2006/relationships/image" Target="../media/image120.png"/><Relationship Id="rId4" Type="http://schemas.openxmlformats.org/officeDocument/2006/relationships/image" Target="../media/image114.jpg"/><Relationship Id="rId9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5" Type="http://schemas.openxmlformats.org/officeDocument/2006/relationships/image" Target="../media/image123.jpg"/><Relationship Id="rId4" Type="http://schemas.openxmlformats.org/officeDocument/2006/relationships/image" Target="../media/image11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14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13" Type="http://schemas.openxmlformats.org/officeDocument/2006/relationships/image" Target="../media/image100.png"/><Relationship Id="rId3" Type="http://schemas.openxmlformats.org/officeDocument/2006/relationships/image" Target="../media/image2.jpg"/><Relationship Id="rId7" Type="http://schemas.openxmlformats.org/officeDocument/2006/relationships/image" Target="../media/image133.jpg"/><Relationship Id="rId12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jpg"/><Relationship Id="rId11" Type="http://schemas.openxmlformats.org/officeDocument/2006/relationships/image" Target="../media/image98.png"/><Relationship Id="rId5" Type="http://schemas.openxmlformats.org/officeDocument/2006/relationships/image" Target="../media/image131.jpg"/><Relationship Id="rId10" Type="http://schemas.openxmlformats.org/officeDocument/2006/relationships/image" Target="../media/image136.jpg"/><Relationship Id="rId4" Type="http://schemas.openxmlformats.org/officeDocument/2006/relationships/image" Target="../media/image130.jpg"/><Relationship Id="rId9" Type="http://schemas.openxmlformats.org/officeDocument/2006/relationships/image" Target="../media/image13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99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98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00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65315"/>
            <a:ext cx="9133785" cy="35582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45237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sz="32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8641" y="3883278"/>
            <a:ext cx="2425065" cy="9585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350" dirty="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endParaRPr lang="en-IN" sz="1900" dirty="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endParaRPr sz="1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2603957"/>
            <a:ext cx="45097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Concepts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6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52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Inject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Failures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00"/>
            <a:ext cx="9144000" cy="58673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219200"/>
            <a:ext cx="4648200" cy="2585720"/>
          </a:xfrm>
          <a:custGeom>
            <a:avLst/>
            <a:gdLst/>
            <a:ahLst/>
            <a:cxnLst/>
            <a:rect l="l" t="t" r="r" b="b"/>
            <a:pathLst>
              <a:path w="4648200" h="2585720">
                <a:moveTo>
                  <a:pt x="4648200" y="0"/>
                </a:moveTo>
                <a:lnTo>
                  <a:pt x="0" y="0"/>
                </a:lnTo>
                <a:lnTo>
                  <a:pt x="0" y="2585339"/>
                </a:lnTo>
                <a:lnTo>
                  <a:pt x="4648200" y="2585339"/>
                </a:lnTo>
                <a:lnTo>
                  <a:pt x="4648200" y="0"/>
                </a:lnTo>
                <a:close/>
              </a:path>
            </a:pathLst>
          </a:custGeom>
          <a:solidFill>
            <a:srgbClr val="FFFFFF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1246759"/>
            <a:ext cx="447230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Netflix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hosted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completely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Amazon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Web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cloud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Design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distributed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expect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tolerate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30416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Chaos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Monkey</a:t>
            </a:r>
            <a:r>
              <a:rPr sz="1800" spc="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randomly kills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services </a:t>
            </a:r>
            <a:r>
              <a:rPr sz="1800" spc="-5" dirty="0">
                <a:latin typeface="Arial MT"/>
                <a:cs typeface="Arial MT"/>
              </a:rPr>
              <a:t>within </a:t>
            </a:r>
            <a:r>
              <a:rPr sz="1800" dirty="0">
                <a:latin typeface="Arial MT"/>
                <a:cs typeface="Arial MT"/>
              </a:rPr>
              <a:t>architecture in order to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learn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tolerate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failure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3999" y="4572000"/>
            <a:ext cx="4040504" cy="2133600"/>
          </a:xfrm>
          <a:prstGeom prst="rect">
            <a:avLst/>
          </a:prstGeom>
          <a:solidFill>
            <a:srgbClr val="FFFFFF">
              <a:alpha val="85096"/>
            </a:srgbClr>
          </a:solidFill>
        </p:spPr>
        <p:txBody>
          <a:bodyPr vert="horz" wrap="square" lIns="0" tIns="107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5"/>
              </a:spcBef>
            </a:pP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Approach</a:t>
            </a:r>
            <a:endParaRPr sz="1900">
              <a:latin typeface="Arial"/>
              <a:cs typeface="Arial"/>
            </a:endParaRPr>
          </a:p>
          <a:p>
            <a:pPr marL="316865" marR="106680" indent="-226060">
              <a:lnSpc>
                <a:spcPts val="2039"/>
              </a:lnSpc>
              <a:spcBef>
                <a:spcPts val="509"/>
              </a:spcBef>
              <a:buSzPct val="150000"/>
              <a:buFont typeface="Wingdings"/>
              <a:buChar char=""/>
              <a:tabLst>
                <a:tab pos="317500" algn="l"/>
              </a:tabLst>
            </a:pPr>
            <a:r>
              <a:rPr sz="1900" spc="-5" dirty="0">
                <a:latin typeface="Arial MT"/>
                <a:cs typeface="Arial MT"/>
              </a:rPr>
              <a:t>How does </a:t>
            </a:r>
            <a:r>
              <a:rPr sz="1900" dirty="0">
                <a:latin typeface="Arial MT"/>
                <a:cs typeface="Arial MT"/>
              </a:rPr>
              <a:t>this </a:t>
            </a:r>
            <a:r>
              <a:rPr sz="1900" spc="-5" dirty="0">
                <a:latin typeface="Arial MT"/>
                <a:cs typeface="Arial MT"/>
              </a:rPr>
              <a:t>system react </a:t>
            </a:r>
            <a:r>
              <a:rPr sz="1900" dirty="0">
                <a:latin typeface="Arial MT"/>
                <a:cs typeface="Arial MT"/>
              </a:rPr>
              <a:t>if </a:t>
            </a:r>
            <a:r>
              <a:rPr sz="1900" spc="-5" dirty="0">
                <a:latin typeface="Arial MT"/>
                <a:cs typeface="Arial MT"/>
              </a:rPr>
              <a:t>I do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this?</a:t>
            </a:r>
            <a:endParaRPr sz="1900">
              <a:latin typeface="Arial MT"/>
              <a:cs typeface="Arial MT"/>
            </a:endParaRPr>
          </a:p>
          <a:p>
            <a:pPr marL="316865" indent="-226060">
              <a:lnSpc>
                <a:spcPts val="216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317500" algn="l"/>
              </a:tabLst>
            </a:pPr>
            <a:r>
              <a:rPr sz="1900" spc="-5" dirty="0">
                <a:latin typeface="Arial MT"/>
                <a:cs typeface="Arial MT"/>
              </a:rPr>
              <a:t>Can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continue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operations</a:t>
            </a:r>
            <a:endParaRPr sz="1900">
              <a:latin typeface="Arial MT"/>
              <a:cs typeface="Arial MT"/>
            </a:endParaRPr>
          </a:p>
          <a:p>
            <a:pPr marL="31686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without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this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server?</a:t>
            </a:r>
            <a:endParaRPr sz="1900">
              <a:latin typeface="Arial MT"/>
              <a:cs typeface="Arial MT"/>
            </a:endParaRPr>
          </a:p>
          <a:p>
            <a:pPr marL="316865" indent="-226060">
              <a:lnSpc>
                <a:spcPts val="216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17500" algn="l"/>
              </a:tabLst>
            </a:pPr>
            <a:r>
              <a:rPr sz="1900" spc="10" dirty="0">
                <a:latin typeface="Arial MT"/>
                <a:cs typeface="Arial MT"/>
              </a:rPr>
              <a:t>Will</a:t>
            </a:r>
            <a:r>
              <a:rPr sz="1900" spc="-9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users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prefer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option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</a:t>
            </a:r>
            <a:endParaRPr sz="1900">
              <a:latin typeface="Arial MT"/>
              <a:cs typeface="Arial MT"/>
            </a:endParaRPr>
          </a:p>
          <a:p>
            <a:pPr marL="31686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option B?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0" y="4572000"/>
            <a:ext cx="4041775" cy="2133600"/>
          </a:xfrm>
          <a:prstGeom prst="rect">
            <a:avLst/>
          </a:prstGeom>
          <a:solidFill>
            <a:srgbClr val="FFFFFF">
              <a:alpha val="85096"/>
            </a:srgbClr>
          </a:solidFill>
        </p:spPr>
        <p:txBody>
          <a:bodyPr vert="horz" wrap="square" lIns="0" tIns="107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"/>
              </a:spcBef>
            </a:pPr>
            <a:r>
              <a:rPr sz="1900" b="1" spc="-5" dirty="0">
                <a:latin typeface="Arial"/>
                <a:cs typeface="Arial"/>
              </a:rPr>
              <a:t>Traditional </a:t>
            </a:r>
            <a:r>
              <a:rPr sz="1900" b="1" spc="-15" dirty="0">
                <a:latin typeface="Arial"/>
                <a:cs typeface="Arial"/>
              </a:rPr>
              <a:t>Approach</a:t>
            </a:r>
            <a:endParaRPr sz="1900">
              <a:latin typeface="Arial"/>
              <a:cs typeface="Arial"/>
            </a:endParaRPr>
          </a:p>
          <a:p>
            <a:pPr marL="31813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18770" algn="l"/>
              </a:tabLst>
            </a:pPr>
            <a:r>
              <a:rPr sz="1900" spc="-10" dirty="0">
                <a:latin typeface="Arial MT"/>
                <a:cs typeface="Arial MT"/>
              </a:rPr>
              <a:t>Not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15" dirty="0">
                <a:latin typeface="Arial MT"/>
                <a:cs typeface="Arial MT"/>
              </a:rPr>
              <a:t>my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system,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don’t</a:t>
            </a:r>
            <a:endParaRPr sz="1900">
              <a:latin typeface="Arial MT"/>
              <a:cs typeface="Arial MT"/>
            </a:endParaRPr>
          </a:p>
          <a:p>
            <a:pPr marL="31813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318770" algn="l"/>
              </a:tabLst>
            </a:pPr>
            <a:r>
              <a:rPr sz="1900" spc="-10" dirty="0">
                <a:latin typeface="Arial MT"/>
                <a:cs typeface="Arial MT"/>
              </a:rPr>
              <a:t>Not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15" dirty="0">
                <a:latin typeface="Arial MT"/>
                <a:cs typeface="Arial MT"/>
              </a:rPr>
              <a:t>my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system,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don’t</a:t>
            </a:r>
            <a:endParaRPr sz="1900">
              <a:latin typeface="Arial MT"/>
              <a:cs typeface="Arial MT"/>
            </a:endParaRPr>
          </a:p>
          <a:p>
            <a:pPr marL="31813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318770" algn="l"/>
              </a:tabLst>
            </a:pPr>
            <a:r>
              <a:rPr sz="1900" spc="-10" dirty="0">
                <a:latin typeface="Arial MT"/>
                <a:cs typeface="Arial MT"/>
              </a:rPr>
              <a:t>Not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15" dirty="0">
                <a:latin typeface="Arial MT"/>
                <a:cs typeface="Arial MT"/>
              </a:rPr>
              <a:t>my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system,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don’t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47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Visible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219136"/>
            <a:ext cx="3517265" cy="49927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1399108"/>
            <a:ext cx="4264025" cy="304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Along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regular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user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stories,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use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colored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cards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indicate: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latin typeface="Arial MT"/>
                <a:cs typeface="Arial MT"/>
              </a:rPr>
              <a:t>Technical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debt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Unplanned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Experiments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Learning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backlog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Allocate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daily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Arial MT"/>
                <a:cs typeface="Arial MT"/>
              </a:rPr>
              <a:t>Track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maintain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overall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health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901" y="520700"/>
            <a:ext cx="4933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Regularly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Debt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4000" cy="58673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072896"/>
            <a:ext cx="9144000" cy="795655"/>
            <a:chOff x="0" y="1072896"/>
            <a:chExt cx="9144000" cy="795655"/>
          </a:xfrm>
        </p:grpSpPr>
        <p:sp>
          <p:nvSpPr>
            <p:cNvPr id="7" name="object 7"/>
            <p:cNvSpPr/>
            <p:nvPr/>
          </p:nvSpPr>
          <p:spPr>
            <a:xfrm>
              <a:off x="110067" y="1143025"/>
              <a:ext cx="8915400" cy="523240"/>
            </a:xfrm>
            <a:custGeom>
              <a:avLst/>
              <a:gdLst/>
              <a:ahLst/>
              <a:cxnLst/>
              <a:rect l="l" t="t" r="r" b="b"/>
              <a:pathLst>
                <a:path w="8915400" h="523239">
                  <a:moveTo>
                    <a:pt x="8915400" y="0"/>
                  </a:moveTo>
                  <a:lnTo>
                    <a:pt x="0" y="0"/>
                  </a:lnTo>
                  <a:lnTo>
                    <a:pt x="0" y="523214"/>
                  </a:lnTo>
                  <a:lnTo>
                    <a:pt x="8915400" y="523214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BEBEBE">
                <a:alpha val="7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2896"/>
              <a:ext cx="9144000" cy="7955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8772" y="1164462"/>
            <a:ext cx="87318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Allocate</a:t>
            </a:r>
            <a:r>
              <a:rPr sz="2800" b="1" spc="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20%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800" b="1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Arial"/>
                <a:cs typeface="Arial"/>
              </a:rPr>
              <a:t>cycles</a:t>
            </a:r>
            <a:r>
              <a:rPr sz="2800" b="1" spc="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to 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Technical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 Debt</a:t>
            </a:r>
            <a:r>
              <a:rPr sz="28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Reduction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2254" y="3886194"/>
            <a:ext cx="7711440" cy="2862580"/>
          </a:xfrm>
          <a:custGeom>
            <a:avLst/>
            <a:gdLst/>
            <a:ahLst/>
            <a:cxnLst/>
            <a:rect l="l" t="t" r="r" b="b"/>
            <a:pathLst>
              <a:path w="7711440" h="2862579">
                <a:moveTo>
                  <a:pt x="7711058" y="0"/>
                </a:moveTo>
                <a:lnTo>
                  <a:pt x="0" y="0"/>
                </a:lnTo>
                <a:lnTo>
                  <a:pt x="0" y="2862326"/>
                </a:lnTo>
                <a:lnTo>
                  <a:pt x="7711058" y="2862326"/>
                </a:lnTo>
                <a:lnTo>
                  <a:pt x="7711058" y="0"/>
                </a:lnTo>
                <a:close/>
              </a:path>
            </a:pathLst>
          </a:custGeom>
          <a:solidFill>
            <a:srgbClr val="FFFFFF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362" y="3914901"/>
            <a:ext cx="7346315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Arial MT"/>
                <a:cs typeface="Arial MT"/>
              </a:rPr>
              <a:t>Write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tests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misconfigurations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–</a:t>
            </a:r>
            <a:r>
              <a:rPr sz="2000" spc="-10" dirty="0">
                <a:latin typeface="Arial MT"/>
                <a:cs typeface="Arial MT"/>
              </a:rPr>
              <a:t> and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fix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them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299085" marR="37909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Arial MT"/>
                <a:cs typeface="Arial MT"/>
              </a:rPr>
              <a:t>Constantly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run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automated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static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code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analysis</a:t>
            </a:r>
            <a:r>
              <a:rPr sz="2000" spc="1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during 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continuous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integration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testing,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raise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bar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your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quality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gates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Arial MT"/>
                <a:cs typeface="Arial MT"/>
              </a:rPr>
              <a:t>Enforce consistency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code,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environments,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configurations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1362" y="6354572"/>
            <a:ext cx="38760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Arial MT"/>
                <a:cs typeface="Arial MT"/>
              </a:rPr>
              <a:t>Repeatedly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tackle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hard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stuff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35801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Regularly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2078" y="1950213"/>
            <a:ext cx="3679461" cy="37699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7599" y="1138504"/>
            <a:ext cx="4625975" cy="303530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38125" marR="387985" indent="-226060">
              <a:lnSpc>
                <a:spcPct val="90000"/>
              </a:lnSpc>
              <a:spcBef>
                <a:spcPts val="32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Good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enabling 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collaboration,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automation,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visibility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Provide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teams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best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available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5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Regularly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invest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time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researching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5"/>
              </a:lnSpc>
            </a:pPr>
            <a:r>
              <a:rPr sz="1900" b="1" spc="-5" dirty="0">
                <a:latin typeface="Arial"/>
                <a:cs typeface="Arial"/>
              </a:rPr>
              <a:t>piloting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new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Provide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expert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support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04021" y="6449170"/>
            <a:ext cx="3327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103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215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Reward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Contributions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Culture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988289"/>
            <a:ext cx="7753350" cy="342011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Incentivize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practices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behaviors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Recognize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experimentation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risk-taking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leads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valuable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learning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238125" marR="5080" indent="-226060">
              <a:lnSpc>
                <a:spcPct val="90000"/>
              </a:lnSpc>
              <a:buSzPct val="150000"/>
              <a:buFont typeface="Wingdings"/>
              <a:buChar char=""/>
              <a:tabLst>
                <a:tab pos="238760" algn="l"/>
                <a:tab pos="4643755" algn="l"/>
              </a:tabLst>
            </a:pPr>
            <a:r>
              <a:rPr sz="1900" b="1" spc="-5" dirty="0">
                <a:latin typeface="Arial"/>
                <a:cs typeface="Arial"/>
              </a:rPr>
              <a:t>Model </a:t>
            </a:r>
            <a:r>
              <a:rPr sz="1900" b="1" spc="-10" dirty="0">
                <a:latin typeface="Arial"/>
                <a:cs typeface="Arial"/>
              </a:rPr>
              <a:t>honest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self-assessment</a:t>
            </a:r>
            <a:r>
              <a:rPr sz="1900" b="1" spc="114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organizational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strengths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dirty="0">
                <a:latin typeface="Arial"/>
                <a:cs typeface="Arial"/>
              </a:rPr>
              <a:t> weaknesses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use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improvement	techniques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such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as</a:t>
            </a:r>
            <a:r>
              <a:rPr sz="1900" b="1" spc="-15" dirty="0">
                <a:latin typeface="Arial"/>
                <a:cs typeface="Arial"/>
              </a:rPr>
              <a:t> Toyota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Kata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2600">
              <a:latin typeface="Arial"/>
              <a:cs typeface="Arial"/>
            </a:endParaRPr>
          </a:p>
          <a:p>
            <a:pPr marL="238125" marR="441959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Quantify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promote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link </a:t>
            </a:r>
            <a:r>
              <a:rPr sz="1900" b="1" dirty="0">
                <a:latin typeface="Arial"/>
                <a:cs typeface="Arial"/>
              </a:rPr>
              <a:t>between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practices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organizational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performance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04021" y="6449170"/>
            <a:ext cx="3327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104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29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101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0160" y="1055877"/>
            <a:ext cx="5047742" cy="48652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47921" y="3094100"/>
            <a:ext cx="1251585" cy="110363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065" marR="5080" algn="ctr">
              <a:lnSpc>
                <a:spcPct val="86200"/>
              </a:lnSpc>
              <a:spcBef>
                <a:spcPts val="52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Org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Change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Patterns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405" y="1541145"/>
            <a:ext cx="875665" cy="323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52400" marR="5080" indent="-140335">
              <a:lnSpc>
                <a:spcPts val="1080"/>
              </a:lnSpc>
              <a:spcBef>
                <a:spcPts val="290"/>
              </a:spcBef>
            </a:pP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liz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ed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,  emergent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4194" y="2827147"/>
            <a:ext cx="629920" cy="464184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algn="ctr">
              <a:lnSpc>
                <a:spcPct val="86700"/>
              </a:lnSpc>
              <a:spcBef>
                <a:spcPts val="270"/>
              </a:spcBef>
            </a:pP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ed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,  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dedicated </a:t>
            </a:r>
            <a:r>
              <a:rPr sz="1050" spc="-2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team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3834" y="5088763"/>
            <a:ext cx="883919" cy="323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18745" marR="5080" indent="-106680">
              <a:lnSpc>
                <a:spcPts val="1080"/>
              </a:lnSpc>
              <a:spcBef>
                <a:spcPts val="290"/>
              </a:spcBef>
            </a:pP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50" spc="1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iz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ona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l  baby</a:t>
            </a:r>
            <a:r>
              <a:rPr sz="10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steps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6823" y="5088763"/>
            <a:ext cx="772160" cy="323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82550" marR="5080" indent="-70485">
              <a:lnSpc>
                <a:spcPts val="1080"/>
              </a:lnSpc>
              <a:spcBef>
                <a:spcPts val="290"/>
              </a:spcBef>
            </a:pP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1050" spc="3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05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0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advocates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7529" y="2965196"/>
            <a:ext cx="7658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Boss’</a:t>
            </a:r>
            <a:r>
              <a:rPr sz="10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orders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79501" y="520700"/>
            <a:ext cx="7025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duct De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ib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Cul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400" b="1" spc="-10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" spc="-7" baseline="145833" dirty="0">
                <a:latin typeface="Arial MT"/>
                <a:cs typeface="Arial MT"/>
              </a:rPr>
              <a:t>C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spc="-30" baseline="145833" dirty="0">
                <a:latin typeface="Arial MT"/>
                <a:cs typeface="Arial MT"/>
              </a:rPr>
              <a:t>ll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67" baseline="145833" dirty="0">
                <a:latin typeface="Arial MT"/>
                <a:cs typeface="Arial MT"/>
              </a:rPr>
              <a:t>b</a:t>
            </a:r>
            <a:r>
              <a:rPr sz="2400" b="1" spc="-7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spc="7" baseline="145833" dirty="0">
                <a:latin typeface="Arial MT"/>
                <a:cs typeface="Arial MT"/>
              </a:rPr>
              <a:t>r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30" baseline="145833" dirty="0">
                <a:latin typeface="Arial MT"/>
                <a:cs typeface="Arial MT"/>
              </a:rPr>
              <a:t>t</a:t>
            </a:r>
            <a:r>
              <a:rPr sz="600" spc="-7" baseline="145833" dirty="0">
                <a:latin typeface="Arial MT"/>
                <a:cs typeface="Arial MT"/>
              </a:rPr>
              <a:t>i</a:t>
            </a:r>
            <a:r>
              <a:rPr sz="2400" b="1" spc="-13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baseline="145833" dirty="0">
                <a:latin typeface="Arial MT"/>
                <a:cs typeface="Arial MT"/>
              </a:rPr>
              <a:t>n</a:t>
            </a:r>
            <a:endParaRPr sz="600" baseline="145833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358" y="6170167"/>
            <a:ext cx="84093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Discussion: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What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our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biggest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cultural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challenges?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What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experiments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3253" y="6432600"/>
            <a:ext cx="180593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0" dirty="0">
                <a:latin typeface="Arial"/>
                <a:cs typeface="Arial"/>
              </a:rPr>
              <a:t>should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20" dirty="0">
                <a:latin typeface="Arial"/>
                <a:cs typeface="Arial"/>
              </a:rPr>
              <a:t>we</a:t>
            </a:r>
            <a:r>
              <a:rPr sz="1900" b="1" spc="-10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run?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2632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Profiles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862" y="1143000"/>
            <a:ext cx="4326255" cy="5562600"/>
          </a:xfrm>
          <a:custGeom>
            <a:avLst/>
            <a:gdLst/>
            <a:ahLst/>
            <a:cxnLst/>
            <a:rect l="l" t="t" r="r" b="b"/>
            <a:pathLst>
              <a:path w="4326255" h="5562600">
                <a:moveTo>
                  <a:pt x="0" y="5562600"/>
                </a:moveTo>
                <a:lnTo>
                  <a:pt x="4325874" y="5562600"/>
                </a:lnTo>
                <a:lnTo>
                  <a:pt x="4325874" y="0"/>
                </a:lnTo>
                <a:lnTo>
                  <a:pt x="0" y="0"/>
                </a:lnTo>
                <a:lnTo>
                  <a:pt x="0" y="5562600"/>
                </a:lnTo>
                <a:close/>
              </a:path>
            </a:pathLst>
          </a:custGeom>
          <a:ln w="952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599" y="988289"/>
            <a:ext cx="4150995" cy="573468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Team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Member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End-to-end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viewpoint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Contributes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uses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visibility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5" dirty="0">
                <a:latin typeface="Arial"/>
                <a:cs typeface="Arial"/>
              </a:rPr>
              <a:t>Automator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Collaborative,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cross-functional,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friction reducer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238125" marR="647700" indent="-226060">
              <a:lnSpc>
                <a:spcPct val="901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Participates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spc="-10" dirty="0">
                <a:latin typeface="Arial"/>
                <a:cs typeface="Arial"/>
              </a:rPr>
              <a:t> collective 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ownership </a:t>
            </a:r>
            <a:r>
              <a:rPr sz="1900" b="1" spc="-10" dirty="0">
                <a:latin typeface="Arial"/>
                <a:cs typeface="Arial"/>
              </a:rPr>
              <a:t>of code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spc="-10" dirty="0">
                <a:latin typeface="Arial"/>
                <a:cs typeface="Arial"/>
              </a:rPr>
              <a:t>code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delivery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Personal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success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=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team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success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5" dirty="0">
                <a:latin typeface="Arial"/>
                <a:cs typeface="Arial"/>
              </a:rPr>
              <a:t>Enjoys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working</a:t>
            </a:r>
            <a:r>
              <a:rPr sz="1900" b="1" spc="-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this</a:t>
            </a:r>
            <a:r>
              <a:rPr sz="1900" b="1" spc="15" dirty="0">
                <a:latin typeface="Arial"/>
                <a:cs typeface="Arial"/>
              </a:rPr>
              <a:t> way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60963" y="1708086"/>
            <a:ext cx="4335780" cy="4392930"/>
            <a:chOff x="4660963" y="1708086"/>
            <a:chExt cx="4335780" cy="4392930"/>
          </a:xfrm>
        </p:grpSpPr>
        <p:sp>
          <p:nvSpPr>
            <p:cNvPr id="7" name="object 7"/>
            <p:cNvSpPr/>
            <p:nvPr/>
          </p:nvSpPr>
          <p:spPr>
            <a:xfrm>
              <a:off x="4665726" y="1712848"/>
              <a:ext cx="4326255" cy="4383405"/>
            </a:xfrm>
            <a:custGeom>
              <a:avLst/>
              <a:gdLst/>
              <a:ahLst/>
              <a:cxnLst/>
              <a:rect l="l" t="t" r="r" b="b"/>
              <a:pathLst>
                <a:path w="4326255" h="4383405">
                  <a:moveTo>
                    <a:pt x="4325874" y="0"/>
                  </a:moveTo>
                  <a:lnTo>
                    <a:pt x="0" y="0"/>
                  </a:lnTo>
                  <a:lnTo>
                    <a:pt x="0" y="4383151"/>
                  </a:lnTo>
                  <a:lnTo>
                    <a:pt x="4325874" y="4383151"/>
                  </a:lnTo>
                  <a:lnTo>
                    <a:pt x="4325874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5726" y="1712848"/>
              <a:ext cx="4326255" cy="4383405"/>
            </a:xfrm>
            <a:custGeom>
              <a:avLst/>
              <a:gdLst/>
              <a:ahLst/>
              <a:cxnLst/>
              <a:rect l="l" t="t" r="r" b="b"/>
              <a:pathLst>
                <a:path w="4326255" h="4383405">
                  <a:moveTo>
                    <a:pt x="0" y="4383151"/>
                  </a:moveTo>
                  <a:lnTo>
                    <a:pt x="4325874" y="4383151"/>
                  </a:lnTo>
                  <a:lnTo>
                    <a:pt x="4325874" y="0"/>
                  </a:lnTo>
                  <a:lnTo>
                    <a:pt x="0" y="0"/>
                  </a:lnTo>
                  <a:lnTo>
                    <a:pt x="0" y="4383151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pc="-15" dirty="0"/>
              <a:t>DevOps</a:t>
            </a:r>
            <a:r>
              <a:rPr spc="60" dirty="0"/>
              <a:t> </a:t>
            </a:r>
            <a:r>
              <a:rPr spc="-5" dirty="0"/>
              <a:t>Expert</a:t>
            </a:r>
            <a:r>
              <a:rPr spc="5" dirty="0"/>
              <a:t> </a:t>
            </a:r>
            <a:r>
              <a:rPr spc="-10" dirty="0"/>
              <a:t>Support</a:t>
            </a:r>
            <a:r>
              <a:rPr spc="5" dirty="0"/>
              <a:t> </a:t>
            </a:r>
            <a:r>
              <a:rPr dirty="0"/>
              <a:t>Team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/>
          </a:p>
          <a:p>
            <a:pPr marL="238125" indent="-226060">
              <a:lnSpc>
                <a:spcPts val="2175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pc="-5" dirty="0"/>
              <a:t>Helps</a:t>
            </a:r>
            <a:r>
              <a:rPr dirty="0"/>
              <a:t> </a:t>
            </a:r>
            <a:r>
              <a:rPr spc="-10" dirty="0"/>
              <a:t>introduce</a:t>
            </a:r>
            <a:r>
              <a:rPr spc="35" dirty="0"/>
              <a:t> </a:t>
            </a:r>
            <a:r>
              <a:rPr spc="-10" dirty="0"/>
              <a:t>DevOps-</a:t>
            </a:r>
          </a:p>
          <a:p>
            <a:pPr marL="238125">
              <a:lnSpc>
                <a:spcPts val="2175"/>
              </a:lnSpc>
            </a:pPr>
            <a:r>
              <a:rPr spc="-10" dirty="0"/>
              <a:t>supportive</a:t>
            </a:r>
            <a:r>
              <a:rPr spc="75" dirty="0"/>
              <a:t> </a:t>
            </a:r>
            <a:r>
              <a:rPr spc="-5" dirty="0"/>
              <a:t>processes</a:t>
            </a:r>
            <a:r>
              <a:rPr spc="3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10" dirty="0"/>
              <a:t>tools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/>
          </a:p>
          <a:p>
            <a:pPr marL="238125" marR="160655" indent="-226060">
              <a:lnSpc>
                <a:spcPct val="9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pc="-5" dirty="0"/>
              <a:t>Works </a:t>
            </a:r>
            <a:r>
              <a:rPr spc="10" dirty="0"/>
              <a:t>with </a:t>
            </a:r>
            <a:r>
              <a:rPr spc="-10" dirty="0"/>
              <a:t>teams to automate </a:t>
            </a:r>
            <a:r>
              <a:rPr spc="-515" dirty="0"/>
              <a:t> </a:t>
            </a:r>
            <a:r>
              <a:rPr spc="-10" dirty="0"/>
              <a:t>environment</a:t>
            </a:r>
            <a:r>
              <a:rPr spc="75" dirty="0"/>
              <a:t> </a:t>
            </a:r>
            <a:r>
              <a:rPr spc="-5" dirty="0"/>
              <a:t>creation</a:t>
            </a:r>
            <a:r>
              <a:rPr spc="40" dirty="0"/>
              <a:t> </a:t>
            </a:r>
            <a:r>
              <a:rPr spc="-5" dirty="0"/>
              <a:t>and </a:t>
            </a:r>
            <a:r>
              <a:rPr dirty="0"/>
              <a:t> </a:t>
            </a:r>
            <a:r>
              <a:rPr spc="-15" dirty="0"/>
              <a:t>deployment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550"/>
          </a:p>
          <a:p>
            <a:pPr marL="238125" marR="374015" indent="-226060">
              <a:lnSpc>
                <a:spcPct val="9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pc="-5" dirty="0"/>
              <a:t>Helps</a:t>
            </a:r>
            <a:r>
              <a:rPr spc="15" dirty="0"/>
              <a:t> </a:t>
            </a:r>
            <a:r>
              <a:rPr spc="-10" dirty="0"/>
              <a:t>teams</a:t>
            </a:r>
            <a:r>
              <a:rPr spc="40" dirty="0"/>
              <a:t> </a:t>
            </a:r>
            <a:r>
              <a:rPr spc="-5" dirty="0"/>
              <a:t>use</a:t>
            </a:r>
            <a:r>
              <a:rPr spc="-10" dirty="0"/>
              <a:t> operational </a:t>
            </a:r>
            <a:r>
              <a:rPr spc="-515" dirty="0"/>
              <a:t> </a:t>
            </a:r>
            <a:r>
              <a:rPr spc="-10" dirty="0"/>
              <a:t>performance</a:t>
            </a:r>
            <a:r>
              <a:rPr spc="65" dirty="0"/>
              <a:t> </a:t>
            </a:r>
            <a:r>
              <a:rPr spc="-10" dirty="0"/>
              <a:t>logs</a:t>
            </a:r>
            <a:r>
              <a:rPr spc="20" dirty="0"/>
              <a:t> </a:t>
            </a:r>
            <a:r>
              <a:rPr spc="-5" dirty="0"/>
              <a:t>and </a:t>
            </a:r>
            <a:r>
              <a:rPr dirty="0"/>
              <a:t> </a:t>
            </a:r>
            <a:r>
              <a:rPr spc="-10" dirty="0"/>
              <a:t>dashboards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/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pc="-10" dirty="0"/>
              <a:t>Provides</a:t>
            </a:r>
            <a:r>
              <a:rPr spc="25" dirty="0"/>
              <a:t> </a:t>
            </a:r>
            <a:r>
              <a:rPr spc="-5" dirty="0"/>
              <a:t>infrastructure</a:t>
            </a:r>
            <a:r>
              <a:rPr spc="55" dirty="0"/>
              <a:t> </a:t>
            </a:r>
            <a:r>
              <a:rPr spc="-10" dirty="0"/>
              <a:t>support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8624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Food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Thought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Maturing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6050" y="1076325"/>
          <a:ext cx="8787130" cy="5610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902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730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1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46710" marR="342900" indent="3937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Culture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</a:t>
                      </a:r>
                      <a:r>
                        <a:rPr sz="1200" b="1" spc="-3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cesses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0815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Frequent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commits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ze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k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10604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Defined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documented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process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070" indent="-171450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5" dirty="0">
                          <a:latin typeface="Arial MT"/>
                          <a:cs typeface="Arial MT"/>
                        </a:rPr>
                        <a:t>One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backlog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team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900" spc="2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ck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marR="43434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dop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ag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 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methods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marR="3556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Remove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boundary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dev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test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705" indent="-171450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Team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collaboration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Remove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boundary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of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dev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ops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Act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metrics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5334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 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all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changes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Dedicated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tools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team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for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900" spc="5" dirty="0">
                          <a:latin typeface="Arial MT"/>
                          <a:cs typeface="Arial MT"/>
                        </a:rPr>
                        <a:t>automation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marR="20701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oy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sconn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 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Release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nuous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ov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1450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ona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rollbacks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Architecture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marR="136525" indent="-170815">
                        <a:lnSpc>
                          <a:spcPts val="1080"/>
                        </a:lnSpc>
                        <a:spcBef>
                          <a:spcPts val="20"/>
                        </a:spcBef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Define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Context View,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Log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&amp; 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277495" indent="-170815">
                        <a:lnSpc>
                          <a:spcPts val="1080"/>
                        </a:lnSpc>
                        <a:spcBef>
                          <a:spcPts val="20"/>
                        </a:spcBef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Stage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SDD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wiki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with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Views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place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Define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related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views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705" indent="-171450">
                        <a:lnSpc>
                          <a:spcPts val="1065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Review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place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8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1350" baseline="-15432" dirty="0">
                          <a:latin typeface="Arial MT"/>
                          <a:cs typeface="Arial MT"/>
                        </a:rPr>
                        <a:t>?</a:t>
                      </a:r>
                      <a:endParaRPr sz="1350" baseline="-15432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1450">
                        <a:lnSpc>
                          <a:spcPts val="8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1350" baseline="-15432" dirty="0">
                          <a:latin typeface="Arial MT"/>
                          <a:cs typeface="Arial MT"/>
                        </a:rPr>
                        <a:t>?</a:t>
                      </a:r>
                      <a:endParaRPr sz="1350" baseline="-15432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Build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Deploy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indent="-171450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Versioned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code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base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Basic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scheduled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builds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Dedicated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build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server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marR="21272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anua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 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deploy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070" indent="-171450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Manual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Tag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Versioning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st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 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anda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705" indent="-171450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Auto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triggered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builds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38671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&amp;  versioning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2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k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changes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29273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Basic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pipeline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with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deploy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Scripted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configuration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changes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2984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Standard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all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environments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do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oy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ach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deploys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32715" indent="-170815">
                        <a:lnSpc>
                          <a:spcPts val="1080"/>
                        </a:lnSpc>
                        <a:spcBef>
                          <a:spcPts val="20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Zero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touch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continuous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deployments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20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Verification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marR="174625" indent="-170815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  (Coverage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&lt;50%)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marR="593725" indent="-170815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st  environment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210185" indent="-170815" algn="just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  (Coverage &gt;50%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 &lt;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80%)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marR="176530" indent="-170815" algn="just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 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Tests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(Coverage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??)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118110" indent="-170815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ona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  tests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64135" indent="-170815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ce  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(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&lt;40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%)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95250" indent="-171450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acc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ance  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(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80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%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)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marR="34925" indent="-171450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rf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  tests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marR="267335" indent="-171450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  Tests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8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tests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1450">
                        <a:lnSpc>
                          <a:spcPts val="1075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All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tests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automated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Coverage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100%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3419">
                <a:tc>
                  <a:txBody>
                    <a:bodyPr/>
                    <a:lstStyle/>
                    <a:p>
                      <a:pPr marL="160655" marR="154940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lla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Sharing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indent="-171450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Baseline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metrics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Manual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reporting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070" indent="-171450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ana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5" dirty="0">
                          <a:latin typeface="Arial MT"/>
                          <a:cs typeface="Arial MT"/>
                        </a:rPr>
                        <a:t>Q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ua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363855" indent="-170815">
                        <a:lnSpc>
                          <a:spcPts val="1080"/>
                        </a:lnSpc>
                        <a:spcBef>
                          <a:spcPts val="30"/>
                        </a:spcBef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 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available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ab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pipeline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Report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trend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analysis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10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aph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ng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v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26364" indent="-170815">
                        <a:lnSpc>
                          <a:spcPts val="1080"/>
                        </a:lnSpc>
                        <a:spcBef>
                          <a:spcPts val="30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v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  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hboa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1450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2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aph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88328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-5" dirty="0">
                          <a:solidFill>
                            <a:srgbClr val="888F9F"/>
                          </a:solidFill>
                          <a:latin typeface="Arial MT"/>
                          <a:cs typeface="Arial MT"/>
                        </a:rPr>
                        <a:t>103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1" y="4214033"/>
            <a:ext cx="4648200" cy="26439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1278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Wrap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4214" y="3461969"/>
            <a:ext cx="4126229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i="1" dirty="0">
                <a:latin typeface="Arial"/>
                <a:cs typeface="Arial"/>
              </a:rPr>
              <a:t>Questions</a:t>
            </a:r>
            <a:endParaRPr sz="6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104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0" y="4220460"/>
            <a:ext cx="4648200" cy="26375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9214" y="1246759"/>
            <a:ext cx="848423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much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productive,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effective,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enjoyable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might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our</a:t>
            </a:r>
            <a:r>
              <a:rPr sz="1800" spc="-10" dirty="0">
                <a:latin typeface="Arial MT"/>
                <a:cs typeface="Arial MT"/>
              </a:rPr>
              <a:t> work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be?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much</a:t>
            </a:r>
            <a:endParaRPr sz="1800">
              <a:latin typeface="Arial MT"/>
              <a:cs typeface="Arial MT"/>
            </a:endParaRPr>
          </a:p>
          <a:p>
            <a:pPr marR="3810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left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table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unmatched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demand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capacity?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afford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not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</a:t>
            </a:r>
            <a:r>
              <a:rPr sz="1800" spc="-5" dirty="0">
                <a:latin typeface="Arial MT"/>
                <a:cs typeface="Arial MT"/>
              </a:rPr>
              <a:t> DevOps?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12809" y="6461870"/>
            <a:ext cx="8509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87"/>
            <a:ext cx="9144000" cy="58674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025" y="1265631"/>
            <a:ext cx="6468110" cy="1089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Leave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9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19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confidently</a:t>
            </a:r>
            <a:r>
              <a:rPr sz="19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answer</a:t>
            </a:r>
            <a:r>
              <a:rPr sz="19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9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questions: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Dev?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485" y="2875610"/>
            <a:ext cx="3772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DevOps?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48" y="4572000"/>
            <a:ext cx="2540000" cy="1828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94379" y="4880229"/>
            <a:ext cx="38576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“The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beginning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wisdom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the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definition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terms”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-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Socrates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16357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Basics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4953000"/>
            <a:ext cx="1024610" cy="10150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2327" y="1498760"/>
            <a:ext cx="6320698" cy="46021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577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sz="2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99" y="1265631"/>
            <a:ext cx="2496820" cy="399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The</a:t>
            </a:r>
            <a:r>
              <a:rPr sz="1900" b="1" spc="-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Inventors</a:t>
            </a:r>
            <a:endParaRPr sz="1900">
              <a:latin typeface="Arial"/>
              <a:cs typeface="Arial"/>
            </a:endParaRPr>
          </a:p>
          <a:p>
            <a:pPr marL="238125" marR="73660" indent="-226060">
              <a:lnSpc>
                <a:spcPct val="90000"/>
              </a:lnSpc>
              <a:spcBef>
                <a:spcPts val="47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Create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new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features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dirty="0">
                <a:latin typeface="Arial MT"/>
                <a:cs typeface="Arial MT"/>
              </a:rPr>
              <a:t>functionality in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“dev”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environment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5080" indent="-226060">
              <a:lnSpc>
                <a:spcPct val="899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Occasionally </a:t>
            </a:r>
            <a:r>
              <a:rPr sz="1900" spc="-5" dirty="0">
                <a:latin typeface="Arial MT"/>
                <a:cs typeface="Arial MT"/>
              </a:rPr>
              <a:t>deliver 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new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product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 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operators,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along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with </a:t>
            </a:r>
            <a:r>
              <a:rPr sz="1900" spc="-509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instructions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284480" indent="-226060">
              <a:lnSpc>
                <a:spcPct val="902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May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incorporate </a:t>
            </a:r>
            <a:r>
              <a:rPr sz="1900" dirty="0">
                <a:latin typeface="Arial MT"/>
                <a:cs typeface="Arial MT"/>
              </a:rPr>
              <a:t> feedback from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operators </a:t>
            </a:r>
            <a:r>
              <a:rPr sz="1900" dirty="0">
                <a:latin typeface="Arial MT"/>
                <a:cs typeface="Arial MT"/>
              </a:rPr>
              <a:t>in future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deliveries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599" y="5583732"/>
            <a:ext cx="7317105" cy="12350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8125" marR="5523230" indent="-226060">
              <a:lnSpc>
                <a:spcPct val="90100"/>
              </a:lnSpc>
              <a:spcBef>
                <a:spcPts val="3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Rewarded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 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delivering new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134429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inventors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are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responsible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for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changing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3645" y="5038263"/>
            <a:ext cx="1194516" cy="12146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277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3775" y="1215009"/>
            <a:ext cx="3771900" cy="4510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The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Mechanics</a:t>
            </a:r>
            <a:endParaRPr sz="1900">
              <a:latin typeface="Arial"/>
              <a:cs typeface="Arial"/>
            </a:endParaRPr>
          </a:p>
          <a:p>
            <a:pPr marL="238125" marR="311150" indent="-226060">
              <a:lnSpc>
                <a:spcPct val="90100"/>
              </a:lnSpc>
              <a:spcBef>
                <a:spcPts val="46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Receive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new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product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from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developers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installed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operated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ts val="216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Expected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keep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production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sz="1900" spc="-10" dirty="0">
                <a:latin typeface="Arial MT"/>
                <a:cs typeface="Arial MT"/>
              </a:rPr>
              <a:t>systems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up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running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ts val="2175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Track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problems,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deployment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5"/>
              </a:lnSpc>
            </a:pPr>
            <a:r>
              <a:rPr sz="1900" dirty="0">
                <a:latin typeface="Arial MT"/>
                <a:cs typeface="Arial MT"/>
              </a:rPr>
              <a:t>failures,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outages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 MT"/>
              <a:cs typeface="Arial MT"/>
            </a:endParaRPr>
          </a:p>
          <a:p>
            <a:pPr marL="238125" marR="5080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May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provide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feedback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inventors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future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consideration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Penalized</a:t>
            </a:r>
            <a:r>
              <a:rPr sz="1900" spc="5" dirty="0">
                <a:latin typeface="Arial MT"/>
                <a:cs typeface="Arial MT"/>
              </a:rPr>
              <a:t> for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downtime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066850"/>
            <a:ext cx="4114800" cy="53327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470" y="6518554"/>
            <a:ext cx="7358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mechanics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are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responsible for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keeping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system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</a:t>
            </a:r>
            <a:r>
              <a:rPr sz="1800" b="1" i="1" spc="-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operation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882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Differing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Views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3186" y="3730869"/>
            <a:ext cx="7544434" cy="157480"/>
          </a:xfrm>
          <a:custGeom>
            <a:avLst/>
            <a:gdLst/>
            <a:ahLst/>
            <a:cxnLst/>
            <a:rect l="l" t="t" r="r" b="b"/>
            <a:pathLst>
              <a:path w="7544434" h="157479">
                <a:moveTo>
                  <a:pt x="137195" y="0"/>
                </a:moveTo>
                <a:lnTo>
                  <a:pt x="130632" y="2295"/>
                </a:lnTo>
                <a:lnTo>
                  <a:pt x="0" y="78495"/>
                </a:lnTo>
                <a:lnTo>
                  <a:pt x="130632" y="154695"/>
                </a:lnTo>
                <a:lnTo>
                  <a:pt x="137195" y="156918"/>
                </a:lnTo>
                <a:lnTo>
                  <a:pt x="143876" y="156473"/>
                </a:lnTo>
                <a:lnTo>
                  <a:pt x="149907" y="153552"/>
                </a:lnTo>
                <a:lnTo>
                  <a:pt x="154520" y="148345"/>
                </a:lnTo>
                <a:lnTo>
                  <a:pt x="156756" y="141811"/>
                </a:lnTo>
                <a:lnTo>
                  <a:pt x="156321" y="135122"/>
                </a:lnTo>
                <a:lnTo>
                  <a:pt x="153413" y="129075"/>
                </a:lnTo>
                <a:lnTo>
                  <a:pt x="148234" y="124469"/>
                </a:lnTo>
                <a:lnTo>
                  <a:pt x="99223" y="95894"/>
                </a:lnTo>
                <a:lnTo>
                  <a:pt x="34658" y="95894"/>
                </a:lnTo>
                <a:lnTo>
                  <a:pt x="34658" y="60969"/>
                </a:lnTo>
                <a:lnTo>
                  <a:pt x="99223" y="60969"/>
                </a:lnTo>
                <a:lnTo>
                  <a:pt x="148234" y="32394"/>
                </a:lnTo>
                <a:lnTo>
                  <a:pt x="153413" y="27807"/>
                </a:lnTo>
                <a:lnTo>
                  <a:pt x="156321" y="21790"/>
                </a:lnTo>
                <a:lnTo>
                  <a:pt x="156756" y="15107"/>
                </a:lnTo>
                <a:lnTo>
                  <a:pt x="154520" y="8518"/>
                </a:lnTo>
                <a:lnTo>
                  <a:pt x="149907" y="3313"/>
                </a:lnTo>
                <a:lnTo>
                  <a:pt x="143876" y="406"/>
                </a:lnTo>
                <a:lnTo>
                  <a:pt x="137195" y="0"/>
                </a:lnTo>
                <a:close/>
              </a:path>
              <a:path w="7544434" h="157479">
                <a:moveTo>
                  <a:pt x="7474680" y="78432"/>
                </a:moveTo>
                <a:lnTo>
                  <a:pt x="7395717" y="124469"/>
                </a:lnTo>
                <a:lnTo>
                  <a:pt x="7390512" y="129075"/>
                </a:lnTo>
                <a:lnTo>
                  <a:pt x="7387605" y="135122"/>
                </a:lnTo>
                <a:lnTo>
                  <a:pt x="7387199" y="141811"/>
                </a:lnTo>
                <a:lnTo>
                  <a:pt x="7389494" y="148345"/>
                </a:lnTo>
                <a:lnTo>
                  <a:pt x="7394082" y="153552"/>
                </a:lnTo>
                <a:lnTo>
                  <a:pt x="7400099" y="156473"/>
                </a:lnTo>
                <a:lnTo>
                  <a:pt x="7406782" y="156918"/>
                </a:lnTo>
                <a:lnTo>
                  <a:pt x="7413371" y="154695"/>
                </a:lnTo>
                <a:lnTo>
                  <a:pt x="7514116" y="95894"/>
                </a:lnTo>
                <a:lnTo>
                  <a:pt x="7509509" y="95894"/>
                </a:lnTo>
                <a:lnTo>
                  <a:pt x="7509509" y="93481"/>
                </a:lnTo>
                <a:lnTo>
                  <a:pt x="7500492" y="93481"/>
                </a:lnTo>
                <a:lnTo>
                  <a:pt x="7474680" y="78432"/>
                </a:lnTo>
                <a:close/>
              </a:path>
              <a:path w="7544434" h="157479">
                <a:moveTo>
                  <a:pt x="99223" y="60969"/>
                </a:moveTo>
                <a:lnTo>
                  <a:pt x="34658" y="60969"/>
                </a:lnTo>
                <a:lnTo>
                  <a:pt x="34658" y="95894"/>
                </a:lnTo>
                <a:lnTo>
                  <a:pt x="99223" y="95894"/>
                </a:lnTo>
                <a:lnTo>
                  <a:pt x="95084" y="93481"/>
                </a:lnTo>
                <a:lnTo>
                  <a:pt x="43459" y="93481"/>
                </a:lnTo>
                <a:lnTo>
                  <a:pt x="43459" y="63382"/>
                </a:lnTo>
                <a:lnTo>
                  <a:pt x="95084" y="63382"/>
                </a:lnTo>
                <a:lnTo>
                  <a:pt x="99223" y="60969"/>
                </a:lnTo>
                <a:close/>
              </a:path>
              <a:path w="7544434" h="157479">
                <a:moveTo>
                  <a:pt x="7444729" y="60969"/>
                </a:moveTo>
                <a:lnTo>
                  <a:pt x="99223" y="60969"/>
                </a:lnTo>
                <a:lnTo>
                  <a:pt x="69271" y="78432"/>
                </a:lnTo>
                <a:lnTo>
                  <a:pt x="99223" y="95894"/>
                </a:lnTo>
                <a:lnTo>
                  <a:pt x="7444729" y="95894"/>
                </a:lnTo>
                <a:lnTo>
                  <a:pt x="7474680" y="78432"/>
                </a:lnTo>
                <a:lnTo>
                  <a:pt x="7444729" y="60969"/>
                </a:lnTo>
                <a:close/>
              </a:path>
              <a:path w="7544434" h="157479">
                <a:moveTo>
                  <a:pt x="7513899" y="60969"/>
                </a:moveTo>
                <a:lnTo>
                  <a:pt x="7509509" y="60969"/>
                </a:lnTo>
                <a:lnTo>
                  <a:pt x="7509509" y="95894"/>
                </a:lnTo>
                <a:lnTo>
                  <a:pt x="7514116" y="95894"/>
                </a:lnTo>
                <a:lnTo>
                  <a:pt x="7543927" y="78495"/>
                </a:lnTo>
                <a:lnTo>
                  <a:pt x="7513899" y="60969"/>
                </a:lnTo>
                <a:close/>
              </a:path>
              <a:path w="7544434" h="157479">
                <a:moveTo>
                  <a:pt x="43459" y="63382"/>
                </a:moveTo>
                <a:lnTo>
                  <a:pt x="43459" y="93481"/>
                </a:lnTo>
                <a:lnTo>
                  <a:pt x="69271" y="78432"/>
                </a:lnTo>
                <a:lnTo>
                  <a:pt x="43459" y="63382"/>
                </a:lnTo>
                <a:close/>
              </a:path>
              <a:path w="7544434" h="157479">
                <a:moveTo>
                  <a:pt x="69271" y="78432"/>
                </a:moveTo>
                <a:lnTo>
                  <a:pt x="43459" y="93481"/>
                </a:lnTo>
                <a:lnTo>
                  <a:pt x="95084" y="93481"/>
                </a:lnTo>
                <a:lnTo>
                  <a:pt x="69271" y="78432"/>
                </a:lnTo>
                <a:close/>
              </a:path>
              <a:path w="7544434" h="157479">
                <a:moveTo>
                  <a:pt x="7500492" y="63382"/>
                </a:moveTo>
                <a:lnTo>
                  <a:pt x="7474680" y="78432"/>
                </a:lnTo>
                <a:lnTo>
                  <a:pt x="7500492" y="93481"/>
                </a:lnTo>
                <a:lnTo>
                  <a:pt x="7500492" y="63382"/>
                </a:lnTo>
                <a:close/>
              </a:path>
              <a:path w="7544434" h="157479">
                <a:moveTo>
                  <a:pt x="7509509" y="63382"/>
                </a:moveTo>
                <a:lnTo>
                  <a:pt x="7500492" y="63382"/>
                </a:lnTo>
                <a:lnTo>
                  <a:pt x="7500492" y="93481"/>
                </a:lnTo>
                <a:lnTo>
                  <a:pt x="7509509" y="93481"/>
                </a:lnTo>
                <a:lnTo>
                  <a:pt x="7509509" y="63382"/>
                </a:lnTo>
                <a:close/>
              </a:path>
              <a:path w="7544434" h="157479">
                <a:moveTo>
                  <a:pt x="95084" y="63382"/>
                </a:moveTo>
                <a:lnTo>
                  <a:pt x="43459" y="63382"/>
                </a:lnTo>
                <a:lnTo>
                  <a:pt x="69271" y="78432"/>
                </a:lnTo>
                <a:lnTo>
                  <a:pt x="95084" y="63382"/>
                </a:lnTo>
                <a:close/>
              </a:path>
              <a:path w="7544434" h="157479">
                <a:moveTo>
                  <a:pt x="7406782" y="0"/>
                </a:moveTo>
                <a:lnTo>
                  <a:pt x="7400099" y="406"/>
                </a:lnTo>
                <a:lnTo>
                  <a:pt x="7394082" y="3313"/>
                </a:lnTo>
                <a:lnTo>
                  <a:pt x="7389494" y="8518"/>
                </a:lnTo>
                <a:lnTo>
                  <a:pt x="7387199" y="15107"/>
                </a:lnTo>
                <a:lnTo>
                  <a:pt x="7387605" y="21790"/>
                </a:lnTo>
                <a:lnTo>
                  <a:pt x="7390512" y="27807"/>
                </a:lnTo>
                <a:lnTo>
                  <a:pt x="7395717" y="32394"/>
                </a:lnTo>
                <a:lnTo>
                  <a:pt x="7474680" y="78432"/>
                </a:lnTo>
                <a:lnTo>
                  <a:pt x="7500492" y="63382"/>
                </a:lnTo>
                <a:lnTo>
                  <a:pt x="7509509" y="63382"/>
                </a:lnTo>
                <a:lnTo>
                  <a:pt x="7509509" y="60969"/>
                </a:lnTo>
                <a:lnTo>
                  <a:pt x="7513899" y="60969"/>
                </a:lnTo>
                <a:lnTo>
                  <a:pt x="7413371" y="2295"/>
                </a:lnTo>
                <a:lnTo>
                  <a:pt x="74067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1044" y="3448939"/>
            <a:ext cx="200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Change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7958" y="3450793"/>
            <a:ext cx="20091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Stability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1409" y="6106769"/>
            <a:ext cx="1750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Logical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extremes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6917" y="4259326"/>
            <a:ext cx="31229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Alienate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b/c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doesn’t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251" y="4247769"/>
            <a:ext cx="312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Alienate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b/c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constantly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changes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352" y="1055116"/>
            <a:ext cx="2133600" cy="24500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4437" y="1066800"/>
            <a:ext cx="1406499" cy="24109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532754" y="4886325"/>
            <a:ext cx="2001520" cy="1417955"/>
          </a:xfrm>
          <a:custGeom>
            <a:avLst/>
            <a:gdLst/>
            <a:ahLst/>
            <a:cxnLst/>
            <a:rect l="l" t="t" r="r" b="b"/>
            <a:pathLst>
              <a:path w="2001520" h="1417954">
                <a:moveTo>
                  <a:pt x="104521" y="1375283"/>
                </a:moveTo>
                <a:lnTo>
                  <a:pt x="0" y="1382750"/>
                </a:lnTo>
                <a:lnTo>
                  <a:pt x="2540" y="1417586"/>
                </a:lnTo>
                <a:lnTo>
                  <a:pt x="107061" y="1410119"/>
                </a:lnTo>
                <a:lnTo>
                  <a:pt x="104521" y="1375283"/>
                </a:lnTo>
                <a:close/>
              </a:path>
              <a:path w="2001520" h="1417954">
                <a:moveTo>
                  <a:pt x="243712" y="1365046"/>
                </a:moveTo>
                <a:lnTo>
                  <a:pt x="139319" y="1372755"/>
                </a:lnTo>
                <a:lnTo>
                  <a:pt x="141859" y="1407591"/>
                </a:lnTo>
                <a:lnTo>
                  <a:pt x="246380" y="1399870"/>
                </a:lnTo>
                <a:lnTo>
                  <a:pt x="243712" y="1365046"/>
                </a:lnTo>
                <a:close/>
              </a:path>
              <a:path w="2001520" h="1417954">
                <a:moveTo>
                  <a:pt x="382905" y="1354201"/>
                </a:moveTo>
                <a:lnTo>
                  <a:pt x="278638" y="1362392"/>
                </a:lnTo>
                <a:lnTo>
                  <a:pt x="281305" y="1397215"/>
                </a:lnTo>
                <a:lnTo>
                  <a:pt x="385825" y="1389011"/>
                </a:lnTo>
                <a:lnTo>
                  <a:pt x="382905" y="1354201"/>
                </a:lnTo>
                <a:close/>
              </a:path>
              <a:path w="2001520" h="1417954">
                <a:moveTo>
                  <a:pt x="521970" y="1342377"/>
                </a:moveTo>
                <a:lnTo>
                  <a:pt x="417830" y="1351368"/>
                </a:lnTo>
                <a:lnTo>
                  <a:pt x="420624" y="1386179"/>
                </a:lnTo>
                <a:lnTo>
                  <a:pt x="525145" y="1377162"/>
                </a:lnTo>
                <a:lnTo>
                  <a:pt x="521970" y="1342377"/>
                </a:lnTo>
                <a:close/>
              </a:path>
              <a:path w="2001520" h="1417954">
                <a:moveTo>
                  <a:pt x="660908" y="1329245"/>
                </a:moveTo>
                <a:lnTo>
                  <a:pt x="556768" y="1339291"/>
                </a:lnTo>
                <a:lnTo>
                  <a:pt x="559943" y="1374076"/>
                </a:lnTo>
                <a:lnTo>
                  <a:pt x="664464" y="1363992"/>
                </a:lnTo>
                <a:lnTo>
                  <a:pt x="660908" y="1329245"/>
                </a:lnTo>
                <a:close/>
              </a:path>
              <a:path w="2001520" h="1417954">
                <a:moveTo>
                  <a:pt x="799465" y="1314157"/>
                </a:moveTo>
                <a:lnTo>
                  <a:pt x="778891" y="1316621"/>
                </a:lnTo>
                <a:lnTo>
                  <a:pt x="695579" y="1325651"/>
                </a:lnTo>
                <a:lnTo>
                  <a:pt x="699262" y="1360385"/>
                </a:lnTo>
                <a:lnTo>
                  <a:pt x="782701" y="1351330"/>
                </a:lnTo>
                <a:lnTo>
                  <a:pt x="803656" y="1348841"/>
                </a:lnTo>
                <a:lnTo>
                  <a:pt x="799465" y="1314157"/>
                </a:lnTo>
                <a:close/>
              </a:path>
              <a:path w="2001520" h="1417954">
                <a:moveTo>
                  <a:pt x="937641" y="1296403"/>
                </a:moveTo>
                <a:lnTo>
                  <a:pt x="931799" y="1297241"/>
                </a:lnTo>
                <a:lnTo>
                  <a:pt x="834009" y="1310017"/>
                </a:lnTo>
                <a:lnTo>
                  <a:pt x="838454" y="1344663"/>
                </a:lnTo>
                <a:lnTo>
                  <a:pt x="936498" y="1331849"/>
                </a:lnTo>
                <a:lnTo>
                  <a:pt x="942594" y="1330985"/>
                </a:lnTo>
                <a:lnTo>
                  <a:pt x="937641" y="1296403"/>
                </a:lnTo>
                <a:close/>
              </a:path>
              <a:path w="2001520" h="1417954">
                <a:moveTo>
                  <a:pt x="1075309" y="1275168"/>
                </a:moveTo>
                <a:lnTo>
                  <a:pt x="981075" y="1290205"/>
                </a:lnTo>
                <a:lnTo>
                  <a:pt x="972185" y="1291475"/>
                </a:lnTo>
                <a:lnTo>
                  <a:pt x="977138" y="1326057"/>
                </a:lnTo>
                <a:lnTo>
                  <a:pt x="986027" y="1324787"/>
                </a:lnTo>
                <a:lnTo>
                  <a:pt x="1081024" y="1309624"/>
                </a:lnTo>
                <a:lnTo>
                  <a:pt x="1075309" y="1275168"/>
                </a:lnTo>
                <a:close/>
              </a:path>
              <a:path w="2001520" h="1417954">
                <a:moveTo>
                  <a:pt x="1211834" y="1249184"/>
                </a:moveTo>
                <a:lnTo>
                  <a:pt x="1168146" y="1258150"/>
                </a:lnTo>
                <a:lnTo>
                  <a:pt x="1122934" y="1266774"/>
                </a:lnTo>
                <a:lnTo>
                  <a:pt x="1109472" y="1269149"/>
                </a:lnTo>
                <a:lnTo>
                  <a:pt x="1115568" y="1303540"/>
                </a:lnTo>
                <a:lnTo>
                  <a:pt x="1129029" y="1301165"/>
                </a:lnTo>
                <a:lnTo>
                  <a:pt x="1174623" y="1292453"/>
                </a:lnTo>
                <a:lnTo>
                  <a:pt x="1218946" y="1283411"/>
                </a:lnTo>
                <a:lnTo>
                  <a:pt x="1211834" y="1249184"/>
                </a:lnTo>
                <a:close/>
              </a:path>
              <a:path w="2001520" h="1417954">
                <a:moveTo>
                  <a:pt x="1346453" y="1216660"/>
                </a:moveTo>
                <a:lnTo>
                  <a:pt x="1336548" y="1219441"/>
                </a:lnTo>
                <a:lnTo>
                  <a:pt x="1296416" y="1229829"/>
                </a:lnTo>
                <a:lnTo>
                  <a:pt x="1254887" y="1239672"/>
                </a:lnTo>
                <a:lnTo>
                  <a:pt x="1245743" y="1241704"/>
                </a:lnTo>
                <a:lnTo>
                  <a:pt x="1253236" y="1275803"/>
                </a:lnTo>
                <a:lnTo>
                  <a:pt x="1262379" y="1273771"/>
                </a:lnTo>
                <a:lnTo>
                  <a:pt x="1304544" y="1263815"/>
                </a:lnTo>
                <a:lnTo>
                  <a:pt x="1345311" y="1253248"/>
                </a:lnTo>
                <a:lnTo>
                  <a:pt x="1355852" y="1250276"/>
                </a:lnTo>
                <a:lnTo>
                  <a:pt x="1346453" y="1216660"/>
                </a:lnTo>
                <a:close/>
              </a:path>
              <a:path w="2001520" h="1417954">
                <a:moveTo>
                  <a:pt x="1478152" y="1174457"/>
                </a:moveTo>
                <a:lnTo>
                  <a:pt x="1448689" y="1185189"/>
                </a:lnTo>
                <a:lnTo>
                  <a:pt x="1412875" y="1197063"/>
                </a:lnTo>
                <a:lnTo>
                  <a:pt x="1379601" y="1207185"/>
                </a:lnTo>
                <a:lnTo>
                  <a:pt x="1389761" y="1240586"/>
                </a:lnTo>
                <a:lnTo>
                  <a:pt x="1423035" y="1230477"/>
                </a:lnTo>
                <a:lnTo>
                  <a:pt x="1459738" y="1218349"/>
                </a:lnTo>
                <a:lnTo>
                  <a:pt x="1490091" y="1207262"/>
                </a:lnTo>
                <a:lnTo>
                  <a:pt x="1478152" y="1174457"/>
                </a:lnTo>
                <a:close/>
              </a:path>
              <a:path w="2001520" h="1417954">
                <a:moveTo>
                  <a:pt x="1602486" y="1117244"/>
                </a:moveTo>
                <a:lnTo>
                  <a:pt x="1576197" y="1131684"/>
                </a:lnTo>
                <a:lnTo>
                  <a:pt x="1546860" y="1146048"/>
                </a:lnTo>
                <a:lnTo>
                  <a:pt x="1515745" y="1159637"/>
                </a:lnTo>
                <a:lnTo>
                  <a:pt x="1510156" y="1161859"/>
                </a:lnTo>
                <a:lnTo>
                  <a:pt x="1523111" y="1194308"/>
                </a:lnTo>
                <a:lnTo>
                  <a:pt x="1528699" y="1192085"/>
                </a:lnTo>
                <a:lnTo>
                  <a:pt x="1560829" y="1178052"/>
                </a:lnTo>
                <a:lnTo>
                  <a:pt x="1591564" y="1163066"/>
                </a:lnTo>
                <a:lnTo>
                  <a:pt x="1619250" y="1147889"/>
                </a:lnTo>
                <a:lnTo>
                  <a:pt x="1602486" y="1117244"/>
                </a:lnTo>
                <a:close/>
              </a:path>
              <a:path w="2001520" h="1417954">
                <a:moveTo>
                  <a:pt x="1711198" y="1036840"/>
                </a:moveTo>
                <a:lnTo>
                  <a:pt x="1699387" y="1047699"/>
                </a:lnTo>
                <a:lnTo>
                  <a:pt x="1677543" y="1066038"/>
                </a:lnTo>
                <a:lnTo>
                  <a:pt x="1654428" y="1083627"/>
                </a:lnTo>
                <a:lnTo>
                  <a:pt x="1630806" y="1099832"/>
                </a:lnTo>
                <a:lnTo>
                  <a:pt x="1650492" y="1128649"/>
                </a:lnTo>
                <a:lnTo>
                  <a:pt x="1674241" y="1112456"/>
                </a:lnTo>
                <a:lnTo>
                  <a:pt x="1698752" y="1093838"/>
                </a:lnTo>
                <a:lnTo>
                  <a:pt x="1721866" y="1074458"/>
                </a:lnTo>
                <a:lnTo>
                  <a:pt x="1734820" y="1062494"/>
                </a:lnTo>
                <a:lnTo>
                  <a:pt x="1711198" y="1036840"/>
                </a:lnTo>
                <a:close/>
              </a:path>
              <a:path w="2001520" h="1417954">
                <a:moveTo>
                  <a:pt x="1799081" y="933716"/>
                </a:moveTo>
                <a:lnTo>
                  <a:pt x="1773936" y="968578"/>
                </a:lnTo>
                <a:lnTo>
                  <a:pt x="1739011" y="1009230"/>
                </a:lnTo>
                <a:lnTo>
                  <a:pt x="1735327" y="1012926"/>
                </a:lnTo>
                <a:lnTo>
                  <a:pt x="1760347" y="1037386"/>
                </a:lnTo>
                <a:lnTo>
                  <a:pt x="1800860" y="990714"/>
                </a:lnTo>
                <a:lnTo>
                  <a:pt x="1827784" y="953516"/>
                </a:lnTo>
                <a:lnTo>
                  <a:pt x="1799081" y="933716"/>
                </a:lnTo>
                <a:close/>
              </a:path>
              <a:path w="2001520" h="1417954">
                <a:moveTo>
                  <a:pt x="1863852" y="814324"/>
                </a:moveTo>
                <a:lnTo>
                  <a:pt x="1853692" y="837095"/>
                </a:lnTo>
                <a:lnTo>
                  <a:pt x="1842643" y="859701"/>
                </a:lnTo>
                <a:lnTo>
                  <a:pt x="1830704" y="882091"/>
                </a:lnTo>
                <a:lnTo>
                  <a:pt x="1818004" y="904227"/>
                </a:lnTo>
                <a:lnTo>
                  <a:pt x="1817624" y="904963"/>
                </a:lnTo>
                <a:lnTo>
                  <a:pt x="1847088" y="923582"/>
                </a:lnTo>
                <a:lnTo>
                  <a:pt x="1847596" y="922845"/>
                </a:lnTo>
                <a:lnTo>
                  <a:pt x="1861058" y="899464"/>
                </a:lnTo>
                <a:lnTo>
                  <a:pt x="1873503" y="876134"/>
                </a:lnTo>
                <a:lnTo>
                  <a:pt x="1885061" y="852449"/>
                </a:lnTo>
                <a:lnTo>
                  <a:pt x="1895728" y="828649"/>
                </a:lnTo>
                <a:lnTo>
                  <a:pt x="1896110" y="827747"/>
                </a:lnTo>
                <a:lnTo>
                  <a:pt x="1863852" y="814324"/>
                </a:lnTo>
                <a:close/>
              </a:path>
              <a:path w="2001520" h="1417954">
                <a:moveTo>
                  <a:pt x="1909191" y="684530"/>
                </a:moveTo>
                <a:lnTo>
                  <a:pt x="1897888" y="722947"/>
                </a:lnTo>
                <a:lnTo>
                  <a:pt x="1882140" y="768667"/>
                </a:lnTo>
                <a:lnTo>
                  <a:pt x="1876805" y="782421"/>
                </a:lnTo>
                <a:lnTo>
                  <a:pt x="1909445" y="794969"/>
                </a:lnTo>
                <a:lnTo>
                  <a:pt x="1923161" y="757453"/>
                </a:lnTo>
                <a:lnTo>
                  <a:pt x="1938147" y="710526"/>
                </a:lnTo>
                <a:lnTo>
                  <a:pt x="1942846" y="693928"/>
                </a:lnTo>
                <a:lnTo>
                  <a:pt x="1909191" y="684530"/>
                </a:lnTo>
                <a:close/>
              </a:path>
              <a:path w="2001520" h="1417954">
                <a:moveTo>
                  <a:pt x="1942592" y="549910"/>
                </a:moveTo>
                <a:lnTo>
                  <a:pt x="1938274" y="569468"/>
                </a:lnTo>
                <a:lnTo>
                  <a:pt x="1928368" y="611505"/>
                </a:lnTo>
                <a:lnTo>
                  <a:pt x="1918462" y="651383"/>
                </a:lnTo>
                <a:lnTo>
                  <a:pt x="1952371" y="659891"/>
                </a:lnTo>
                <a:lnTo>
                  <a:pt x="1962277" y="620013"/>
                </a:lnTo>
                <a:lnTo>
                  <a:pt x="1972183" y="577341"/>
                </a:lnTo>
                <a:lnTo>
                  <a:pt x="1976627" y="557530"/>
                </a:lnTo>
                <a:lnTo>
                  <a:pt x="1942592" y="549910"/>
                </a:lnTo>
                <a:close/>
              </a:path>
              <a:path w="2001520" h="1417954">
                <a:moveTo>
                  <a:pt x="1965960" y="415671"/>
                </a:moveTo>
                <a:lnTo>
                  <a:pt x="1962530" y="454913"/>
                </a:lnTo>
                <a:lnTo>
                  <a:pt x="1951481" y="510031"/>
                </a:lnTo>
                <a:lnTo>
                  <a:pt x="1950212" y="515747"/>
                </a:lnTo>
                <a:lnTo>
                  <a:pt x="1989963" y="499363"/>
                </a:lnTo>
                <a:lnTo>
                  <a:pt x="1997075" y="460247"/>
                </a:lnTo>
                <a:lnTo>
                  <a:pt x="2000885" y="418591"/>
                </a:lnTo>
                <a:lnTo>
                  <a:pt x="2000885" y="416813"/>
                </a:lnTo>
                <a:lnTo>
                  <a:pt x="1965960" y="415671"/>
                </a:lnTo>
                <a:close/>
              </a:path>
              <a:path w="2001520" h="1417954">
                <a:moveTo>
                  <a:pt x="1991995" y="274319"/>
                </a:moveTo>
                <a:lnTo>
                  <a:pt x="1957577" y="279907"/>
                </a:lnTo>
                <a:lnTo>
                  <a:pt x="1959483" y="291719"/>
                </a:lnTo>
                <a:lnTo>
                  <a:pt x="1962277" y="312800"/>
                </a:lnTo>
                <a:lnTo>
                  <a:pt x="1964309" y="333756"/>
                </a:lnTo>
                <a:lnTo>
                  <a:pt x="1965705" y="354838"/>
                </a:lnTo>
                <a:lnTo>
                  <a:pt x="1966468" y="375538"/>
                </a:lnTo>
                <a:lnTo>
                  <a:pt x="1966595" y="381508"/>
                </a:lnTo>
                <a:lnTo>
                  <a:pt x="2001520" y="381253"/>
                </a:lnTo>
                <a:lnTo>
                  <a:pt x="1999106" y="331469"/>
                </a:lnTo>
                <a:lnTo>
                  <a:pt x="1994153" y="287274"/>
                </a:lnTo>
                <a:lnTo>
                  <a:pt x="1991995" y="274319"/>
                </a:lnTo>
                <a:close/>
              </a:path>
              <a:path w="2001520" h="1417954">
                <a:moveTo>
                  <a:pt x="1958467" y="135762"/>
                </a:moveTo>
                <a:lnTo>
                  <a:pt x="1925447" y="147319"/>
                </a:lnTo>
                <a:lnTo>
                  <a:pt x="1927098" y="151892"/>
                </a:lnTo>
                <a:lnTo>
                  <a:pt x="1933067" y="170433"/>
                </a:lnTo>
                <a:lnTo>
                  <a:pt x="1938527" y="189483"/>
                </a:lnTo>
                <a:lnTo>
                  <a:pt x="1943608" y="209042"/>
                </a:lnTo>
                <a:lnTo>
                  <a:pt x="1951863" y="246506"/>
                </a:lnTo>
                <a:lnTo>
                  <a:pt x="1985899" y="238887"/>
                </a:lnTo>
                <a:lnTo>
                  <a:pt x="1977771" y="201549"/>
                </a:lnTo>
                <a:lnTo>
                  <a:pt x="1972310" y="180720"/>
                </a:lnTo>
                <a:lnTo>
                  <a:pt x="1966595" y="160655"/>
                </a:lnTo>
                <a:lnTo>
                  <a:pt x="1960372" y="141224"/>
                </a:lnTo>
                <a:lnTo>
                  <a:pt x="1958467" y="135762"/>
                </a:lnTo>
                <a:close/>
              </a:path>
              <a:path w="2001520" h="1417954">
                <a:moveTo>
                  <a:pt x="1901713" y="88662"/>
                </a:moveTo>
                <a:lnTo>
                  <a:pt x="1907667" y="101218"/>
                </a:lnTo>
                <a:lnTo>
                  <a:pt x="1913636" y="115569"/>
                </a:lnTo>
                <a:lnTo>
                  <a:pt x="1945767" y="101981"/>
                </a:lnTo>
                <a:lnTo>
                  <a:pt x="1940863" y="90297"/>
                </a:lnTo>
                <a:lnTo>
                  <a:pt x="1903095" y="90297"/>
                </a:lnTo>
                <a:lnTo>
                  <a:pt x="1901713" y="88662"/>
                </a:lnTo>
                <a:close/>
              </a:path>
              <a:path w="2001520" h="1417954">
                <a:moveTo>
                  <a:pt x="1830070" y="0"/>
                </a:moveTo>
                <a:lnTo>
                  <a:pt x="1876678" y="107442"/>
                </a:lnTo>
                <a:lnTo>
                  <a:pt x="1897052" y="83148"/>
                </a:lnTo>
                <a:lnTo>
                  <a:pt x="1883664" y="67310"/>
                </a:lnTo>
                <a:lnTo>
                  <a:pt x="1910334" y="44831"/>
                </a:lnTo>
                <a:lnTo>
                  <a:pt x="1929185" y="44831"/>
                </a:lnTo>
                <a:lnTo>
                  <a:pt x="1943989" y="27177"/>
                </a:lnTo>
                <a:lnTo>
                  <a:pt x="1830070" y="0"/>
                </a:lnTo>
                <a:close/>
              </a:path>
              <a:path w="2001520" h="1417954">
                <a:moveTo>
                  <a:pt x="1900681" y="86487"/>
                </a:moveTo>
                <a:lnTo>
                  <a:pt x="1901713" y="88662"/>
                </a:lnTo>
                <a:lnTo>
                  <a:pt x="1903095" y="90297"/>
                </a:lnTo>
                <a:lnTo>
                  <a:pt x="1900681" y="86487"/>
                </a:lnTo>
                <a:close/>
              </a:path>
              <a:path w="2001520" h="1417954">
                <a:moveTo>
                  <a:pt x="1939209" y="86487"/>
                </a:moveTo>
                <a:lnTo>
                  <a:pt x="1900681" y="86487"/>
                </a:lnTo>
                <a:lnTo>
                  <a:pt x="1903095" y="90297"/>
                </a:lnTo>
                <a:lnTo>
                  <a:pt x="1940863" y="90297"/>
                </a:lnTo>
                <a:lnTo>
                  <a:pt x="1939798" y="87756"/>
                </a:lnTo>
                <a:lnTo>
                  <a:pt x="1939209" y="86487"/>
                </a:lnTo>
                <a:close/>
              </a:path>
              <a:path w="2001520" h="1417954">
                <a:moveTo>
                  <a:pt x="1919797" y="56025"/>
                </a:moveTo>
                <a:lnTo>
                  <a:pt x="1897052" y="83148"/>
                </a:lnTo>
                <a:lnTo>
                  <a:pt x="1901713" y="88662"/>
                </a:lnTo>
                <a:lnTo>
                  <a:pt x="1900681" y="86487"/>
                </a:lnTo>
                <a:lnTo>
                  <a:pt x="1939209" y="86487"/>
                </a:lnTo>
                <a:lnTo>
                  <a:pt x="1931670" y="70231"/>
                </a:lnTo>
                <a:lnTo>
                  <a:pt x="1930780" y="68961"/>
                </a:lnTo>
                <a:lnTo>
                  <a:pt x="1929765" y="67818"/>
                </a:lnTo>
                <a:lnTo>
                  <a:pt x="1919797" y="56025"/>
                </a:lnTo>
                <a:close/>
              </a:path>
              <a:path w="2001520" h="1417954">
                <a:moveTo>
                  <a:pt x="1910334" y="44831"/>
                </a:moveTo>
                <a:lnTo>
                  <a:pt x="1883664" y="67310"/>
                </a:lnTo>
                <a:lnTo>
                  <a:pt x="1897052" y="83148"/>
                </a:lnTo>
                <a:lnTo>
                  <a:pt x="1919797" y="56025"/>
                </a:lnTo>
                <a:lnTo>
                  <a:pt x="1910334" y="44831"/>
                </a:lnTo>
                <a:close/>
              </a:path>
              <a:path w="2001520" h="1417954">
                <a:moveTo>
                  <a:pt x="1929185" y="44831"/>
                </a:moveTo>
                <a:lnTo>
                  <a:pt x="1910334" y="44831"/>
                </a:lnTo>
                <a:lnTo>
                  <a:pt x="1919797" y="56025"/>
                </a:lnTo>
                <a:lnTo>
                  <a:pt x="1929185" y="4483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589" y="4949843"/>
            <a:ext cx="2534428" cy="142505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45355" y="1475308"/>
            <a:ext cx="993140" cy="106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Hero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1800" b="1" spc="-5" dirty="0">
                <a:latin typeface="Arial"/>
                <a:cs typeface="Arial"/>
              </a:rPr>
              <a:t>Obstacle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3073" y="1518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1" y="3214"/>
                </a:lnTo>
                <a:lnTo>
                  <a:pt x="0" y="114085"/>
                </a:lnTo>
                <a:lnTo>
                  <a:pt x="189991" y="224956"/>
                </a:lnTo>
                <a:lnTo>
                  <a:pt x="199572" y="228171"/>
                </a:lnTo>
                <a:lnTo>
                  <a:pt x="209295" y="227528"/>
                </a:lnTo>
                <a:lnTo>
                  <a:pt x="218066" y="223313"/>
                </a:lnTo>
                <a:lnTo>
                  <a:pt x="224789" y="215812"/>
                </a:lnTo>
                <a:lnTo>
                  <a:pt x="228004" y="206232"/>
                </a:lnTo>
                <a:lnTo>
                  <a:pt x="227361" y="196508"/>
                </a:lnTo>
                <a:lnTo>
                  <a:pt x="223146" y="187737"/>
                </a:lnTo>
                <a:lnTo>
                  <a:pt x="215645" y="181014"/>
                </a:lnTo>
                <a:lnTo>
                  <a:pt x="144453" y="139485"/>
                </a:lnTo>
                <a:lnTo>
                  <a:pt x="50418" y="139485"/>
                </a:lnTo>
                <a:lnTo>
                  <a:pt x="50418" y="88685"/>
                </a:lnTo>
                <a:lnTo>
                  <a:pt x="144453" y="88685"/>
                </a:lnTo>
                <a:lnTo>
                  <a:pt x="215645" y="47156"/>
                </a:lnTo>
                <a:lnTo>
                  <a:pt x="223146" y="40433"/>
                </a:lnTo>
                <a:lnTo>
                  <a:pt x="227361" y="31662"/>
                </a:lnTo>
                <a:lnTo>
                  <a:pt x="228004" y="21939"/>
                </a:lnTo>
                <a:lnTo>
                  <a:pt x="224789" y="12358"/>
                </a:lnTo>
                <a:lnTo>
                  <a:pt x="218066" y="4857"/>
                </a:lnTo>
                <a:lnTo>
                  <a:pt x="209295" y="642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685"/>
                </a:moveTo>
                <a:lnTo>
                  <a:pt x="50418" y="88685"/>
                </a:lnTo>
                <a:lnTo>
                  <a:pt x="50418" y="139485"/>
                </a:lnTo>
                <a:lnTo>
                  <a:pt x="144453" y="139485"/>
                </a:lnTo>
                <a:lnTo>
                  <a:pt x="138575" y="136056"/>
                </a:lnTo>
                <a:lnTo>
                  <a:pt x="63245" y="136056"/>
                </a:lnTo>
                <a:lnTo>
                  <a:pt x="63245" y="92114"/>
                </a:lnTo>
                <a:lnTo>
                  <a:pt x="138575" y="92114"/>
                </a:lnTo>
                <a:lnTo>
                  <a:pt x="144453" y="88685"/>
                </a:lnTo>
                <a:close/>
              </a:path>
              <a:path w="1296035" h="228600">
                <a:moveTo>
                  <a:pt x="1295527" y="88685"/>
                </a:moveTo>
                <a:lnTo>
                  <a:pt x="144453" y="88685"/>
                </a:lnTo>
                <a:lnTo>
                  <a:pt x="100910" y="114085"/>
                </a:lnTo>
                <a:lnTo>
                  <a:pt x="144453" y="139485"/>
                </a:lnTo>
                <a:lnTo>
                  <a:pt x="1295527" y="139485"/>
                </a:lnTo>
                <a:lnTo>
                  <a:pt x="1295527" y="88685"/>
                </a:lnTo>
                <a:close/>
              </a:path>
              <a:path w="1296035" h="228600">
                <a:moveTo>
                  <a:pt x="63245" y="92114"/>
                </a:moveTo>
                <a:lnTo>
                  <a:pt x="63245" y="136056"/>
                </a:lnTo>
                <a:lnTo>
                  <a:pt x="100910" y="114085"/>
                </a:lnTo>
                <a:lnTo>
                  <a:pt x="63245" y="92114"/>
                </a:lnTo>
                <a:close/>
              </a:path>
              <a:path w="1296035" h="228600">
                <a:moveTo>
                  <a:pt x="100910" y="114085"/>
                </a:moveTo>
                <a:lnTo>
                  <a:pt x="63245" y="136056"/>
                </a:lnTo>
                <a:lnTo>
                  <a:pt x="138575" y="136056"/>
                </a:lnTo>
                <a:lnTo>
                  <a:pt x="100910" y="114085"/>
                </a:lnTo>
                <a:close/>
              </a:path>
              <a:path w="1296035" h="228600">
                <a:moveTo>
                  <a:pt x="138575" y="92114"/>
                </a:moveTo>
                <a:lnTo>
                  <a:pt x="63245" y="92114"/>
                </a:lnTo>
                <a:lnTo>
                  <a:pt x="100910" y="114085"/>
                </a:lnTo>
                <a:lnTo>
                  <a:pt x="138575" y="9211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3073" y="2280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1" y="3214"/>
                </a:lnTo>
                <a:lnTo>
                  <a:pt x="0" y="114085"/>
                </a:lnTo>
                <a:lnTo>
                  <a:pt x="189991" y="224956"/>
                </a:lnTo>
                <a:lnTo>
                  <a:pt x="199572" y="228171"/>
                </a:lnTo>
                <a:lnTo>
                  <a:pt x="209295" y="227528"/>
                </a:lnTo>
                <a:lnTo>
                  <a:pt x="218066" y="223313"/>
                </a:lnTo>
                <a:lnTo>
                  <a:pt x="224789" y="215812"/>
                </a:lnTo>
                <a:lnTo>
                  <a:pt x="228004" y="206232"/>
                </a:lnTo>
                <a:lnTo>
                  <a:pt x="227361" y="196508"/>
                </a:lnTo>
                <a:lnTo>
                  <a:pt x="223146" y="187737"/>
                </a:lnTo>
                <a:lnTo>
                  <a:pt x="215645" y="181014"/>
                </a:lnTo>
                <a:lnTo>
                  <a:pt x="144453" y="139485"/>
                </a:lnTo>
                <a:lnTo>
                  <a:pt x="50418" y="139485"/>
                </a:lnTo>
                <a:lnTo>
                  <a:pt x="50418" y="88685"/>
                </a:lnTo>
                <a:lnTo>
                  <a:pt x="144453" y="88685"/>
                </a:lnTo>
                <a:lnTo>
                  <a:pt x="215645" y="47156"/>
                </a:lnTo>
                <a:lnTo>
                  <a:pt x="223146" y="40433"/>
                </a:lnTo>
                <a:lnTo>
                  <a:pt x="227361" y="31662"/>
                </a:lnTo>
                <a:lnTo>
                  <a:pt x="228004" y="21939"/>
                </a:lnTo>
                <a:lnTo>
                  <a:pt x="224789" y="12358"/>
                </a:lnTo>
                <a:lnTo>
                  <a:pt x="218066" y="4857"/>
                </a:lnTo>
                <a:lnTo>
                  <a:pt x="209295" y="642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685"/>
                </a:moveTo>
                <a:lnTo>
                  <a:pt x="50418" y="88685"/>
                </a:lnTo>
                <a:lnTo>
                  <a:pt x="50418" y="139485"/>
                </a:lnTo>
                <a:lnTo>
                  <a:pt x="144453" y="139485"/>
                </a:lnTo>
                <a:lnTo>
                  <a:pt x="138575" y="136056"/>
                </a:lnTo>
                <a:lnTo>
                  <a:pt x="63245" y="136056"/>
                </a:lnTo>
                <a:lnTo>
                  <a:pt x="63245" y="92114"/>
                </a:lnTo>
                <a:lnTo>
                  <a:pt x="138575" y="92114"/>
                </a:lnTo>
                <a:lnTo>
                  <a:pt x="144453" y="88685"/>
                </a:lnTo>
                <a:close/>
              </a:path>
              <a:path w="1296035" h="228600">
                <a:moveTo>
                  <a:pt x="1295527" y="88685"/>
                </a:moveTo>
                <a:lnTo>
                  <a:pt x="144453" y="88685"/>
                </a:lnTo>
                <a:lnTo>
                  <a:pt x="100910" y="114085"/>
                </a:lnTo>
                <a:lnTo>
                  <a:pt x="144453" y="139485"/>
                </a:lnTo>
                <a:lnTo>
                  <a:pt x="1295527" y="139485"/>
                </a:lnTo>
                <a:lnTo>
                  <a:pt x="1295527" y="88685"/>
                </a:lnTo>
                <a:close/>
              </a:path>
              <a:path w="1296035" h="228600">
                <a:moveTo>
                  <a:pt x="63245" y="92114"/>
                </a:moveTo>
                <a:lnTo>
                  <a:pt x="63245" y="136056"/>
                </a:lnTo>
                <a:lnTo>
                  <a:pt x="100910" y="114085"/>
                </a:lnTo>
                <a:lnTo>
                  <a:pt x="63245" y="92114"/>
                </a:lnTo>
                <a:close/>
              </a:path>
              <a:path w="1296035" h="228600">
                <a:moveTo>
                  <a:pt x="100910" y="114085"/>
                </a:moveTo>
                <a:lnTo>
                  <a:pt x="63245" y="136056"/>
                </a:lnTo>
                <a:lnTo>
                  <a:pt x="138575" y="136056"/>
                </a:lnTo>
                <a:lnTo>
                  <a:pt x="100910" y="114085"/>
                </a:lnTo>
                <a:close/>
              </a:path>
              <a:path w="1296035" h="228600">
                <a:moveTo>
                  <a:pt x="138575" y="92114"/>
                </a:moveTo>
                <a:lnTo>
                  <a:pt x="63245" y="92114"/>
                </a:lnTo>
                <a:lnTo>
                  <a:pt x="100910" y="114085"/>
                </a:lnTo>
                <a:lnTo>
                  <a:pt x="138575" y="92114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4475" y="1518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4" h="228600">
                <a:moveTo>
                  <a:pt x="1194743" y="114085"/>
                </a:moveTo>
                <a:lnTo>
                  <a:pt x="1080008" y="181014"/>
                </a:lnTo>
                <a:lnTo>
                  <a:pt x="1072435" y="187737"/>
                </a:lnTo>
                <a:lnTo>
                  <a:pt x="1068197" y="196508"/>
                </a:lnTo>
                <a:lnTo>
                  <a:pt x="1067577" y="206232"/>
                </a:lnTo>
                <a:lnTo>
                  <a:pt x="1070864" y="215812"/>
                </a:lnTo>
                <a:lnTo>
                  <a:pt x="1077531" y="223313"/>
                </a:lnTo>
                <a:lnTo>
                  <a:pt x="1086294" y="227528"/>
                </a:lnTo>
                <a:lnTo>
                  <a:pt x="1096010" y="228171"/>
                </a:lnTo>
                <a:lnTo>
                  <a:pt x="1105535" y="224956"/>
                </a:lnTo>
                <a:lnTo>
                  <a:pt x="1252000" y="139485"/>
                </a:lnTo>
                <a:lnTo>
                  <a:pt x="1245107" y="139485"/>
                </a:lnTo>
                <a:lnTo>
                  <a:pt x="1245107" y="136056"/>
                </a:lnTo>
                <a:lnTo>
                  <a:pt x="1232407" y="136056"/>
                </a:lnTo>
                <a:lnTo>
                  <a:pt x="1194743" y="114085"/>
                </a:lnTo>
                <a:close/>
              </a:path>
              <a:path w="1296034" h="228600">
                <a:moveTo>
                  <a:pt x="1151200" y="88685"/>
                </a:moveTo>
                <a:lnTo>
                  <a:pt x="0" y="88685"/>
                </a:lnTo>
                <a:lnTo>
                  <a:pt x="0" y="139485"/>
                </a:lnTo>
                <a:lnTo>
                  <a:pt x="1151200" y="139485"/>
                </a:lnTo>
                <a:lnTo>
                  <a:pt x="1194743" y="114085"/>
                </a:lnTo>
                <a:lnTo>
                  <a:pt x="1151200" y="88685"/>
                </a:lnTo>
                <a:close/>
              </a:path>
              <a:path w="1296034" h="228600">
                <a:moveTo>
                  <a:pt x="1252000" y="88685"/>
                </a:moveTo>
                <a:lnTo>
                  <a:pt x="1245107" y="88685"/>
                </a:lnTo>
                <a:lnTo>
                  <a:pt x="1245107" y="139485"/>
                </a:lnTo>
                <a:lnTo>
                  <a:pt x="1252000" y="139485"/>
                </a:lnTo>
                <a:lnTo>
                  <a:pt x="1295527" y="114085"/>
                </a:lnTo>
                <a:lnTo>
                  <a:pt x="1252000" y="88685"/>
                </a:lnTo>
                <a:close/>
              </a:path>
              <a:path w="1296034" h="228600">
                <a:moveTo>
                  <a:pt x="1232407" y="92114"/>
                </a:moveTo>
                <a:lnTo>
                  <a:pt x="1194743" y="114085"/>
                </a:lnTo>
                <a:lnTo>
                  <a:pt x="1232407" y="136056"/>
                </a:lnTo>
                <a:lnTo>
                  <a:pt x="1232407" y="92114"/>
                </a:lnTo>
                <a:close/>
              </a:path>
              <a:path w="1296034" h="228600">
                <a:moveTo>
                  <a:pt x="1245107" y="92114"/>
                </a:moveTo>
                <a:lnTo>
                  <a:pt x="1232407" y="92114"/>
                </a:lnTo>
                <a:lnTo>
                  <a:pt x="1232407" y="136056"/>
                </a:lnTo>
                <a:lnTo>
                  <a:pt x="1245107" y="136056"/>
                </a:lnTo>
                <a:lnTo>
                  <a:pt x="1245107" y="92114"/>
                </a:lnTo>
                <a:close/>
              </a:path>
              <a:path w="1296034" h="228600">
                <a:moveTo>
                  <a:pt x="1096010" y="0"/>
                </a:moveTo>
                <a:lnTo>
                  <a:pt x="1086294" y="642"/>
                </a:lnTo>
                <a:lnTo>
                  <a:pt x="1077531" y="4857"/>
                </a:lnTo>
                <a:lnTo>
                  <a:pt x="1070864" y="12358"/>
                </a:lnTo>
                <a:lnTo>
                  <a:pt x="1067577" y="21939"/>
                </a:lnTo>
                <a:lnTo>
                  <a:pt x="1068196" y="31662"/>
                </a:lnTo>
                <a:lnTo>
                  <a:pt x="1072435" y="40433"/>
                </a:lnTo>
                <a:lnTo>
                  <a:pt x="1080008" y="47156"/>
                </a:lnTo>
                <a:lnTo>
                  <a:pt x="1194743" y="114085"/>
                </a:lnTo>
                <a:lnTo>
                  <a:pt x="1232407" y="92114"/>
                </a:lnTo>
                <a:lnTo>
                  <a:pt x="1245107" y="92114"/>
                </a:lnTo>
                <a:lnTo>
                  <a:pt x="1245107" y="88685"/>
                </a:lnTo>
                <a:lnTo>
                  <a:pt x="1252000" y="88685"/>
                </a:lnTo>
                <a:lnTo>
                  <a:pt x="1105535" y="3214"/>
                </a:lnTo>
                <a:lnTo>
                  <a:pt x="1096010" y="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4475" y="2280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4" h="228600">
                <a:moveTo>
                  <a:pt x="1194743" y="114085"/>
                </a:moveTo>
                <a:lnTo>
                  <a:pt x="1080008" y="181014"/>
                </a:lnTo>
                <a:lnTo>
                  <a:pt x="1072435" y="187737"/>
                </a:lnTo>
                <a:lnTo>
                  <a:pt x="1068197" y="196508"/>
                </a:lnTo>
                <a:lnTo>
                  <a:pt x="1067577" y="206232"/>
                </a:lnTo>
                <a:lnTo>
                  <a:pt x="1070864" y="215812"/>
                </a:lnTo>
                <a:lnTo>
                  <a:pt x="1077531" y="223313"/>
                </a:lnTo>
                <a:lnTo>
                  <a:pt x="1086294" y="227528"/>
                </a:lnTo>
                <a:lnTo>
                  <a:pt x="1096010" y="228171"/>
                </a:lnTo>
                <a:lnTo>
                  <a:pt x="1105535" y="224956"/>
                </a:lnTo>
                <a:lnTo>
                  <a:pt x="1252000" y="139485"/>
                </a:lnTo>
                <a:lnTo>
                  <a:pt x="1245107" y="139485"/>
                </a:lnTo>
                <a:lnTo>
                  <a:pt x="1245107" y="136056"/>
                </a:lnTo>
                <a:lnTo>
                  <a:pt x="1232407" y="136056"/>
                </a:lnTo>
                <a:lnTo>
                  <a:pt x="1194743" y="114085"/>
                </a:lnTo>
                <a:close/>
              </a:path>
              <a:path w="1296034" h="228600">
                <a:moveTo>
                  <a:pt x="1151200" y="88685"/>
                </a:moveTo>
                <a:lnTo>
                  <a:pt x="0" y="88685"/>
                </a:lnTo>
                <a:lnTo>
                  <a:pt x="0" y="139485"/>
                </a:lnTo>
                <a:lnTo>
                  <a:pt x="1151200" y="139485"/>
                </a:lnTo>
                <a:lnTo>
                  <a:pt x="1194743" y="114085"/>
                </a:lnTo>
                <a:lnTo>
                  <a:pt x="1151200" y="88685"/>
                </a:lnTo>
                <a:close/>
              </a:path>
              <a:path w="1296034" h="228600">
                <a:moveTo>
                  <a:pt x="1252000" y="88685"/>
                </a:moveTo>
                <a:lnTo>
                  <a:pt x="1245107" y="88685"/>
                </a:lnTo>
                <a:lnTo>
                  <a:pt x="1245107" y="139485"/>
                </a:lnTo>
                <a:lnTo>
                  <a:pt x="1252000" y="139485"/>
                </a:lnTo>
                <a:lnTo>
                  <a:pt x="1295527" y="114085"/>
                </a:lnTo>
                <a:lnTo>
                  <a:pt x="1252000" y="88685"/>
                </a:lnTo>
                <a:close/>
              </a:path>
              <a:path w="1296034" h="228600">
                <a:moveTo>
                  <a:pt x="1232407" y="92114"/>
                </a:moveTo>
                <a:lnTo>
                  <a:pt x="1194743" y="114085"/>
                </a:lnTo>
                <a:lnTo>
                  <a:pt x="1232407" y="136056"/>
                </a:lnTo>
                <a:lnTo>
                  <a:pt x="1232407" y="92114"/>
                </a:lnTo>
                <a:close/>
              </a:path>
              <a:path w="1296034" h="228600">
                <a:moveTo>
                  <a:pt x="1245107" y="92114"/>
                </a:moveTo>
                <a:lnTo>
                  <a:pt x="1232407" y="92114"/>
                </a:lnTo>
                <a:lnTo>
                  <a:pt x="1232407" y="136056"/>
                </a:lnTo>
                <a:lnTo>
                  <a:pt x="1245107" y="136056"/>
                </a:lnTo>
                <a:lnTo>
                  <a:pt x="1245107" y="92114"/>
                </a:lnTo>
                <a:close/>
              </a:path>
              <a:path w="1296034" h="228600">
                <a:moveTo>
                  <a:pt x="1096010" y="0"/>
                </a:moveTo>
                <a:lnTo>
                  <a:pt x="1086294" y="642"/>
                </a:lnTo>
                <a:lnTo>
                  <a:pt x="1077531" y="4857"/>
                </a:lnTo>
                <a:lnTo>
                  <a:pt x="1070864" y="12358"/>
                </a:lnTo>
                <a:lnTo>
                  <a:pt x="1067577" y="21939"/>
                </a:lnTo>
                <a:lnTo>
                  <a:pt x="1068196" y="31662"/>
                </a:lnTo>
                <a:lnTo>
                  <a:pt x="1072435" y="40433"/>
                </a:lnTo>
                <a:lnTo>
                  <a:pt x="1080008" y="47156"/>
                </a:lnTo>
                <a:lnTo>
                  <a:pt x="1194743" y="114085"/>
                </a:lnTo>
                <a:lnTo>
                  <a:pt x="1232407" y="92114"/>
                </a:lnTo>
                <a:lnTo>
                  <a:pt x="1245107" y="92114"/>
                </a:lnTo>
                <a:lnTo>
                  <a:pt x="1245107" y="88685"/>
                </a:lnTo>
                <a:lnTo>
                  <a:pt x="1252000" y="88685"/>
                </a:lnTo>
                <a:lnTo>
                  <a:pt x="1105535" y="3214"/>
                </a:lnTo>
                <a:lnTo>
                  <a:pt x="1096010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036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LOT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279" y="1107436"/>
            <a:ext cx="8395335" cy="18827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40"/>
              </a:spcBef>
            </a:pPr>
            <a:r>
              <a:rPr sz="1900" spc="-5" dirty="0">
                <a:latin typeface="Arial MT"/>
                <a:cs typeface="Arial MT"/>
              </a:rPr>
              <a:t>USCIS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needs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b="1" spc="-10" dirty="0">
                <a:latin typeface="Arial"/>
                <a:cs typeface="Arial"/>
              </a:rPr>
              <a:t>update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capabilities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support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field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users</a:t>
            </a:r>
            <a:endParaRPr sz="1900">
              <a:latin typeface="Arial MT"/>
              <a:cs typeface="Arial MT"/>
            </a:endParaRPr>
          </a:p>
          <a:p>
            <a:pPr marL="5080" algn="ctr">
              <a:lnSpc>
                <a:spcPct val="100000"/>
              </a:lnSpc>
              <a:spcBef>
                <a:spcPts val="240"/>
              </a:spcBef>
            </a:pPr>
            <a:r>
              <a:rPr sz="1900" i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1900" spc="-5" dirty="0">
                <a:latin typeface="Arial MT"/>
                <a:cs typeface="Arial MT"/>
              </a:rPr>
              <a:t>USCIS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needs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keep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IT capabilities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operational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use </a:t>
            </a:r>
            <a:r>
              <a:rPr sz="1900" spc="-5" dirty="0">
                <a:latin typeface="Arial MT"/>
                <a:cs typeface="Arial MT"/>
              </a:rPr>
              <a:t>by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field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users</a:t>
            </a:r>
            <a:endParaRPr sz="1900">
              <a:latin typeface="Arial MT"/>
              <a:cs typeface="Arial MT"/>
            </a:endParaRPr>
          </a:p>
          <a:p>
            <a:pPr marL="5080" algn="ctr">
              <a:lnSpc>
                <a:spcPct val="100000"/>
              </a:lnSpc>
              <a:spcBef>
                <a:spcPts val="240"/>
              </a:spcBef>
            </a:pPr>
            <a:r>
              <a:rPr sz="1900" i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2170"/>
              </a:lnSpc>
              <a:spcBef>
                <a:spcPts val="220"/>
              </a:spcBef>
            </a:pPr>
            <a:r>
              <a:rPr sz="1900" spc="-5" dirty="0">
                <a:latin typeface="Arial MT"/>
                <a:cs typeface="Arial MT"/>
              </a:rPr>
              <a:t>USCIS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needs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keep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IT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capabilities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compliant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with </a:t>
            </a:r>
            <a:r>
              <a:rPr sz="1900" spc="-5" dirty="0">
                <a:latin typeface="Arial MT"/>
                <a:cs typeface="Arial MT"/>
              </a:rPr>
              <a:t>security,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regulatory,</a:t>
            </a:r>
            <a:r>
              <a:rPr sz="1900" spc="8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compatibility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requirements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820" y="2995676"/>
            <a:ext cx="7371080" cy="33876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22241" y="3674109"/>
            <a:ext cx="1007744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new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patch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release?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1719" y="3780789"/>
            <a:ext cx="739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4663" y="4573651"/>
            <a:ext cx="8724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1719" y="5000625"/>
            <a:ext cx="739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500" y="4131386"/>
            <a:ext cx="109283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4445" algn="ct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Prod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running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slow,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cycle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the server?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8209" y="4893945"/>
            <a:ext cx="87249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7173" y="5473395"/>
            <a:ext cx="9683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upgrade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400" spc="-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operating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system?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395" y="3131312"/>
            <a:ext cx="101981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 latest </a:t>
            </a:r>
            <a:r>
              <a:rPr sz="1400" spc="-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version?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9045" y="4436490"/>
            <a:ext cx="6788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82951" y="4649851"/>
            <a:ext cx="1781175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0750">
              <a:lnSpc>
                <a:spcPts val="138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380"/>
              </a:lnSpc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9796" y="4863160"/>
            <a:ext cx="8324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03823" y="3219704"/>
            <a:ext cx="1563370" cy="2353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7355" marR="280035" indent="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  <a:p>
            <a:pPr marR="126364" algn="ctr">
              <a:lnSpc>
                <a:spcPct val="100000"/>
              </a:lnSpc>
            </a:pPr>
            <a:r>
              <a:rPr sz="2100" spc="-322" baseline="-3968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1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spc="-322" baseline="-3968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400" spc="-21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100" spc="-322" baseline="-3968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2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322" baseline="-3968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1400" spc="-215" dirty="0">
                <a:solidFill>
                  <a:srgbClr val="FFFFFF"/>
                </a:solidFill>
                <a:latin typeface="Arial MT"/>
                <a:cs typeface="Arial MT"/>
              </a:rPr>
              <a:t>nge?</a:t>
            </a:r>
            <a:endParaRPr sz="1400">
              <a:latin typeface="Arial MT"/>
              <a:cs typeface="Arial MT"/>
            </a:endParaRPr>
          </a:p>
          <a:p>
            <a:pPr marL="12700" marR="474345" indent="-1270" algn="ctr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stage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new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vi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t?</a:t>
            </a:r>
            <a:endParaRPr sz="1400">
              <a:latin typeface="Arial MT"/>
              <a:cs typeface="Arial MT"/>
            </a:endParaRPr>
          </a:p>
          <a:p>
            <a:pPr marL="596900" algn="ctr">
              <a:lnSpc>
                <a:spcPts val="1415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endParaRPr sz="1400">
              <a:latin typeface="Arial MT"/>
              <a:cs typeface="Arial MT"/>
            </a:endParaRPr>
          </a:p>
          <a:p>
            <a:pPr marL="607060" marR="5080" algn="ctr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upgrade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database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version?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9554" y="3140456"/>
            <a:ext cx="1643380" cy="143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7555" marR="30480" indent="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apply</a:t>
            </a:r>
            <a:endParaRPr sz="1400">
              <a:latin typeface="Arial MT"/>
              <a:cs typeface="Arial MT"/>
            </a:endParaRPr>
          </a:p>
          <a:p>
            <a:pPr marL="10795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endParaRPr sz="1400">
              <a:latin typeface="Arial MT"/>
              <a:cs typeface="Arial MT"/>
            </a:endParaRPr>
          </a:p>
          <a:p>
            <a:pPr marL="3060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tch?</a:t>
            </a:r>
            <a:r>
              <a:rPr sz="140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5" baseline="-5952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7" baseline="-5952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82" baseline="-5952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100" spc="-22" baseline="-5952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100" spc="-7" baseline="-5952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endParaRPr sz="2100" baseline="-5952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65122" y="4970145"/>
            <a:ext cx="868044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rodu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cti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down,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fix it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now!!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1776" y="6518554"/>
            <a:ext cx="4595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USCIS </a:t>
            </a:r>
            <a:r>
              <a:rPr sz="1800" b="1" i="1" dirty="0">
                <a:latin typeface="Arial"/>
                <a:cs typeface="Arial"/>
              </a:rPr>
              <a:t>applied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over</a:t>
            </a:r>
            <a:r>
              <a:rPr sz="1800" b="1" i="1" spc="-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4,000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changes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2014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63"/>
            <a:ext cx="9143999" cy="58673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4578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Separation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Ops: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225" y="1138504"/>
            <a:ext cx="5851525" cy="577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9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r>
              <a:rPr sz="19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became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 complex,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became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necessarily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specialized: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225" y="2038349"/>
            <a:ext cx="6086475" cy="1848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Accelerating</a:t>
            </a:r>
            <a:r>
              <a:rPr sz="190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pace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9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Increased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turning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19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Huge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amounts</a:t>
            </a:r>
            <a:r>
              <a:rPr sz="19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calculations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9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specialized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900">
              <a:latin typeface="Arial"/>
              <a:cs typeface="Arial"/>
            </a:endParaRPr>
          </a:p>
          <a:p>
            <a:pPr marL="238125" marR="494665" indent="-226060">
              <a:lnSpc>
                <a:spcPts val="2039"/>
              </a:lnSpc>
              <a:spcBef>
                <a:spcPts val="509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Increasingly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abstract</a:t>
            </a:r>
            <a:r>
              <a:rPr sz="19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architectures</a:t>
            </a:r>
            <a:r>
              <a:rPr sz="19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900" b="1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078" y="6518554"/>
            <a:ext cx="8292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Nobody</a:t>
            </a:r>
            <a:r>
              <a:rPr sz="180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800" b="1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80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an expert</a:t>
            </a:r>
            <a:r>
              <a:rPr sz="18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everything –</a:t>
            </a:r>
            <a:r>
              <a:rPr sz="1800" b="1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8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800" b="1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can’t</a:t>
            </a:r>
            <a:r>
              <a:rPr sz="180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Arial"/>
                <a:cs typeface="Arial"/>
              </a:rPr>
              <a:t>rely</a:t>
            </a:r>
            <a:r>
              <a:rPr sz="180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i="1" spc="-5" dirty="0">
                <a:solidFill>
                  <a:srgbClr val="FFFFFF"/>
                </a:solidFill>
                <a:latin typeface="Arial"/>
                <a:cs typeface="Arial"/>
              </a:rPr>
              <a:t> Brent!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0400" y="1243075"/>
            <a:ext cx="1709801" cy="24559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186676" y="3699509"/>
            <a:ext cx="1477010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100" b="1" i="1" spc="-5" dirty="0">
                <a:solidFill>
                  <a:srgbClr val="FFFFFF"/>
                </a:solidFill>
                <a:latin typeface="Arial"/>
                <a:cs typeface="Arial"/>
              </a:rPr>
              <a:t>Augusta Ada</a:t>
            </a:r>
            <a:r>
              <a:rPr sz="1100" b="1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Arial"/>
                <a:cs typeface="Arial"/>
              </a:rPr>
              <a:t>King, </a:t>
            </a:r>
            <a:r>
              <a:rPr sz="1100" b="1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Arial"/>
                <a:cs typeface="Arial"/>
              </a:rPr>
              <a:t>Countess </a:t>
            </a:r>
            <a:r>
              <a:rPr sz="1100" b="1" i="1" dirty="0">
                <a:solidFill>
                  <a:srgbClr val="FFFFFF"/>
                </a:solidFill>
                <a:latin typeface="Arial"/>
                <a:cs typeface="Arial"/>
              </a:rPr>
              <a:t>of Lovelace </a:t>
            </a:r>
            <a:r>
              <a:rPr sz="1100" b="1" i="1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Arial"/>
                <a:cs typeface="Arial"/>
              </a:rPr>
              <a:t>(1815-1852)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4800" y="4648200"/>
            <a:ext cx="8839200" cy="1828800"/>
            <a:chOff x="304800" y="4648200"/>
            <a:chExt cx="8839200" cy="18288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4648200"/>
              <a:ext cx="5394960" cy="1828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2590" y="4864100"/>
              <a:ext cx="4931409" cy="13970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83540" y="4171950"/>
            <a:ext cx="4134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1945!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2603957"/>
            <a:ext cx="60286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Reunification</a:t>
            </a:r>
            <a:r>
              <a:rPr sz="32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of Dev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419" y="2057400"/>
            <a:ext cx="4267580" cy="32672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071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Nutshell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521" y="1058925"/>
            <a:ext cx="5400675" cy="23749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indent="-6985" algn="ctr">
              <a:lnSpc>
                <a:spcPct val="90000"/>
              </a:lnSpc>
              <a:spcBef>
                <a:spcPts val="440"/>
              </a:spcBef>
            </a:pPr>
            <a:r>
              <a:rPr sz="2800" spc="-5" dirty="0">
                <a:latin typeface="Arial MT"/>
                <a:cs typeface="Arial MT"/>
              </a:rPr>
              <a:t>DevOps </a:t>
            </a:r>
            <a:r>
              <a:rPr sz="2800" dirty="0">
                <a:latin typeface="Arial MT"/>
                <a:cs typeface="Arial MT"/>
              </a:rPr>
              <a:t>is </a:t>
            </a:r>
            <a:r>
              <a:rPr sz="2800" spc="5" dirty="0">
                <a:latin typeface="Arial MT"/>
                <a:cs typeface="Arial MT"/>
              </a:rPr>
              <a:t>the practice </a:t>
            </a:r>
            <a:r>
              <a:rPr sz="2800" dirty="0">
                <a:latin typeface="Arial MT"/>
                <a:cs typeface="Arial MT"/>
              </a:rPr>
              <a:t>of </a:t>
            </a:r>
            <a:r>
              <a:rPr sz="2800" spc="5" dirty="0">
                <a:latin typeface="Arial MT"/>
                <a:cs typeface="Arial MT"/>
              </a:rPr>
              <a:t> operations and </a:t>
            </a:r>
            <a:r>
              <a:rPr sz="2800" dirty="0">
                <a:latin typeface="Arial MT"/>
                <a:cs typeface="Arial MT"/>
              </a:rPr>
              <a:t>development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engineers participating together in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the </a:t>
            </a:r>
            <a:r>
              <a:rPr sz="2800" b="1" dirty="0">
                <a:latin typeface="Arial"/>
                <a:cs typeface="Arial"/>
              </a:rPr>
              <a:t>entire service </a:t>
            </a:r>
            <a:r>
              <a:rPr sz="2800" b="1" spc="-5" dirty="0">
                <a:latin typeface="Arial"/>
                <a:cs typeface="Arial"/>
              </a:rPr>
              <a:t>lifecycle</a:t>
            </a:r>
            <a:r>
              <a:rPr sz="2800" spc="-5" dirty="0">
                <a:latin typeface="Arial MT"/>
                <a:cs typeface="Arial MT"/>
              </a:rPr>
              <a:t>, </a:t>
            </a:r>
            <a:r>
              <a:rPr sz="2800" spc="5" dirty="0">
                <a:latin typeface="Arial MT"/>
                <a:cs typeface="Arial MT"/>
              </a:rPr>
              <a:t>from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design </a:t>
            </a:r>
            <a:r>
              <a:rPr sz="2800" dirty="0">
                <a:latin typeface="Arial MT"/>
                <a:cs typeface="Arial MT"/>
              </a:rPr>
              <a:t>through the development </a:t>
            </a:r>
            <a:r>
              <a:rPr sz="2800" spc="5" dirty="0">
                <a:latin typeface="Arial MT"/>
                <a:cs typeface="Arial MT"/>
              </a:rPr>
              <a:t> process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to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production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support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8123" y="4945634"/>
            <a:ext cx="1826895" cy="1798955"/>
          </a:xfrm>
          <a:custGeom>
            <a:avLst/>
            <a:gdLst/>
            <a:ahLst/>
            <a:cxnLst/>
            <a:rect l="l" t="t" r="r" b="b"/>
            <a:pathLst>
              <a:path w="1826895" h="1798954">
                <a:moveTo>
                  <a:pt x="988060" y="0"/>
                </a:moveTo>
                <a:lnTo>
                  <a:pt x="838453" y="0"/>
                </a:lnTo>
                <a:lnTo>
                  <a:pt x="805941" y="184404"/>
                </a:lnTo>
                <a:lnTo>
                  <a:pt x="756714" y="193359"/>
                </a:lnTo>
                <a:lnTo>
                  <a:pt x="708326" y="205584"/>
                </a:lnTo>
                <a:lnTo>
                  <a:pt x="660939" y="221027"/>
                </a:lnTo>
                <a:lnTo>
                  <a:pt x="614717" y="239634"/>
                </a:lnTo>
                <a:lnTo>
                  <a:pt x="569821" y="261353"/>
                </a:lnTo>
                <a:lnTo>
                  <a:pt x="526414" y="286131"/>
                </a:lnTo>
                <a:lnTo>
                  <a:pt x="382904" y="165735"/>
                </a:lnTo>
                <a:lnTo>
                  <a:pt x="268350" y="261874"/>
                </a:lnTo>
                <a:lnTo>
                  <a:pt x="361950" y="424053"/>
                </a:lnTo>
                <a:lnTo>
                  <a:pt x="330014" y="462552"/>
                </a:lnTo>
                <a:lnTo>
                  <a:pt x="300815" y="503023"/>
                </a:lnTo>
                <a:lnTo>
                  <a:pt x="274446" y="545323"/>
                </a:lnTo>
                <a:lnTo>
                  <a:pt x="250999" y="589307"/>
                </a:lnTo>
                <a:lnTo>
                  <a:pt x="230563" y="634830"/>
                </a:lnTo>
                <a:lnTo>
                  <a:pt x="213232" y="681748"/>
                </a:lnTo>
                <a:lnTo>
                  <a:pt x="25907" y="681748"/>
                </a:lnTo>
                <a:lnTo>
                  <a:pt x="0" y="829056"/>
                </a:lnTo>
                <a:lnTo>
                  <a:pt x="175894" y="893089"/>
                </a:lnTo>
                <a:lnTo>
                  <a:pt x="176187" y="943105"/>
                </a:lnTo>
                <a:lnTo>
                  <a:pt x="179841" y="992875"/>
                </a:lnTo>
                <a:lnTo>
                  <a:pt x="186832" y="1042230"/>
                </a:lnTo>
                <a:lnTo>
                  <a:pt x="197136" y="1090999"/>
                </a:lnTo>
                <a:lnTo>
                  <a:pt x="210728" y="1139014"/>
                </a:lnTo>
                <a:lnTo>
                  <a:pt x="227583" y="1186103"/>
                </a:lnTo>
                <a:lnTo>
                  <a:pt x="84200" y="1306461"/>
                </a:lnTo>
                <a:lnTo>
                  <a:pt x="159003" y="1436001"/>
                </a:lnTo>
                <a:lnTo>
                  <a:pt x="334899" y="1371955"/>
                </a:lnTo>
                <a:lnTo>
                  <a:pt x="367263" y="1410098"/>
                </a:lnTo>
                <a:lnTo>
                  <a:pt x="402044" y="1445880"/>
                </a:lnTo>
                <a:lnTo>
                  <a:pt x="439118" y="1479191"/>
                </a:lnTo>
                <a:lnTo>
                  <a:pt x="478361" y="1509921"/>
                </a:lnTo>
                <a:lnTo>
                  <a:pt x="519651" y="1537962"/>
                </a:lnTo>
                <a:lnTo>
                  <a:pt x="562863" y="1563204"/>
                </a:lnTo>
                <a:lnTo>
                  <a:pt x="530351" y="1747608"/>
                </a:lnTo>
                <a:lnTo>
                  <a:pt x="670813" y="1798767"/>
                </a:lnTo>
                <a:lnTo>
                  <a:pt x="764539" y="1636598"/>
                </a:lnTo>
                <a:lnTo>
                  <a:pt x="813806" y="1645022"/>
                </a:lnTo>
                <a:lnTo>
                  <a:pt x="863440" y="1650077"/>
                </a:lnTo>
                <a:lnTo>
                  <a:pt x="913257" y="1651762"/>
                </a:lnTo>
                <a:lnTo>
                  <a:pt x="963073" y="1650077"/>
                </a:lnTo>
                <a:lnTo>
                  <a:pt x="1012707" y="1645022"/>
                </a:lnTo>
                <a:lnTo>
                  <a:pt x="1061974" y="1636598"/>
                </a:lnTo>
                <a:lnTo>
                  <a:pt x="1155700" y="1798767"/>
                </a:lnTo>
                <a:lnTo>
                  <a:pt x="1296162" y="1747608"/>
                </a:lnTo>
                <a:lnTo>
                  <a:pt x="1263650" y="1563204"/>
                </a:lnTo>
                <a:lnTo>
                  <a:pt x="1306862" y="1537962"/>
                </a:lnTo>
                <a:lnTo>
                  <a:pt x="1348152" y="1509921"/>
                </a:lnTo>
                <a:lnTo>
                  <a:pt x="1387395" y="1479191"/>
                </a:lnTo>
                <a:lnTo>
                  <a:pt x="1424469" y="1445880"/>
                </a:lnTo>
                <a:lnTo>
                  <a:pt x="1459250" y="1410098"/>
                </a:lnTo>
                <a:lnTo>
                  <a:pt x="1491614" y="1371955"/>
                </a:lnTo>
                <a:lnTo>
                  <a:pt x="1667510" y="1436001"/>
                </a:lnTo>
                <a:lnTo>
                  <a:pt x="1742313" y="1306461"/>
                </a:lnTo>
                <a:lnTo>
                  <a:pt x="1598929" y="1186103"/>
                </a:lnTo>
                <a:lnTo>
                  <a:pt x="1615785" y="1139014"/>
                </a:lnTo>
                <a:lnTo>
                  <a:pt x="1629377" y="1090999"/>
                </a:lnTo>
                <a:lnTo>
                  <a:pt x="1639681" y="1042230"/>
                </a:lnTo>
                <a:lnTo>
                  <a:pt x="1646672" y="992875"/>
                </a:lnTo>
                <a:lnTo>
                  <a:pt x="1650326" y="943105"/>
                </a:lnTo>
                <a:lnTo>
                  <a:pt x="1650618" y="893089"/>
                </a:lnTo>
                <a:lnTo>
                  <a:pt x="1826514" y="829056"/>
                </a:lnTo>
                <a:lnTo>
                  <a:pt x="1800605" y="681748"/>
                </a:lnTo>
                <a:lnTo>
                  <a:pt x="1613280" y="681748"/>
                </a:lnTo>
                <a:lnTo>
                  <a:pt x="1595950" y="634830"/>
                </a:lnTo>
                <a:lnTo>
                  <a:pt x="1575514" y="589307"/>
                </a:lnTo>
                <a:lnTo>
                  <a:pt x="1552066" y="545323"/>
                </a:lnTo>
                <a:lnTo>
                  <a:pt x="1525698" y="503023"/>
                </a:lnTo>
                <a:lnTo>
                  <a:pt x="1496499" y="462552"/>
                </a:lnTo>
                <a:lnTo>
                  <a:pt x="1464564" y="424053"/>
                </a:lnTo>
                <a:lnTo>
                  <a:pt x="1558163" y="261874"/>
                </a:lnTo>
                <a:lnTo>
                  <a:pt x="1443609" y="165735"/>
                </a:lnTo>
                <a:lnTo>
                  <a:pt x="1300099" y="286131"/>
                </a:lnTo>
                <a:lnTo>
                  <a:pt x="1256692" y="261353"/>
                </a:lnTo>
                <a:lnTo>
                  <a:pt x="1211796" y="239634"/>
                </a:lnTo>
                <a:lnTo>
                  <a:pt x="1165574" y="221027"/>
                </a:lnTo>
                <a:lnTo>
                  <a:pt x="1118187" y="205584"/>
                </a:lnTo>
                <a:lnTo>
                  <a:pt x="1069799" y="193359"/>
                </a:lnTo>
                <a:lnTo>
                  <a:pt x="1020572" y="184404"/>
                </a:lnTo>
                <a:lnTo>
                  <a:pt x="98806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04235" y="5569407"/>
            <a:ext cx="1033780" cy="5257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1905" algn="ctr">
              <a:lnSpc>
                <a:spcPct val="86700"/>
              </a:lnSpc>
              <a:spcBef>
                <a:spcPts val="29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Monitoring, 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F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ack,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  Action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0692" y="4504816"/>
            <a:ext cx="1233170" cy="1335405"/>
            <a:chOff x="1480692" y="4504816"/>
            <a:chExt cx="1233170" cy="1335405"/>
          </a:xfrm>
        </p:grpSpPr>
        <p:sp>
          <p:nvSpPr>
            <p:cNvPr id="8" name="object 8"/>
            <p:cNvSpPr/>
            <p:nvPr/>
          </p:nvSpPr>
          <p:spPr>
            <a:xfrm>
              <a:off x="1493392" y="4517516"/>
              <a:ext cx="1207770" cy="1310005"/>
            </a:xfrm>
            <a:custGeom>
              <a:avLst/>
              <a:gdLst/>
              <a:ahLst/>
              <a:cxnLst/>
              <a:rect l="l" t="t" r="r" b="b"/>
              <a:pathLst>
                <a:path w="1207770" h="1310004">
                  <a:moveTo>
                    <a:pt x="676401" y="0"/>
                  </a:moveTo>
                  <a:lnTo>
                    <a:pt x="530859" y="0"/>
                  </a:lnTo>
                  <a:lnTo>
                    <a:pt x="483488" y="201167"/>
                  </a:lnTo>
                  <a:lnTo>
                    <a:pt x="436079" y="216464"/>
                  </a:lnTo>
                  <a:lnTo>
                    <a:pt x="390724" y="236614"/>
                  </a:lnTo>
                  <a:lnTo>
                    <a:pt x="347801" y="261408"/>
                  </a:lnTo>
                  <a:lnTo>
                    <a:pt x="307688" y="290641"/>
                  </a:lnTo>
                  <a:lnTo>
                    <a:pt x="270763" y="324103"/>
                  </a:lnTo>
                  <a:lnTo>
                    <a:pt x="72897" y="264413"/>
                  </a:lnTo>
                  <a:lnTo>
                    <a:pt x="0" y="390524"/>
                  </a:lnTo>
                  <a:lnTo>
                    <a:pt x="150621" y="532002"/>
                  </a:lnTo>
                  <a:lnTo>
                    <a:pt x="140136" y="580762"/>
                  </a:lnTo>
                  <a:lnTo>
                    <a:pt x="134894" y="630144"/>
                  </a:lnTo>
                  <a:lnTo>
                    <a:pt x="134894" y="679733"/>
                  </a:lnTo>
                  <a:lnTo>
                    <a:pt x="140136" y="729115"/>
                  </a:lnTo>
                  <a:lnTo>
                    <a:pt x="150621" y="777874"/>
                  </a:lnTo>
                  <a:lnTo>
                    <a:pt x="0" y="919352"/>
                  </a:lnTo>
                  <a:lnTo>
                    <a:pt x="72897" y="1045463"/>
                  </a:lnTo>
                  <a:lnTo>
                    <a:pt x="270763" y="985773"/>
                  </a:lnTo>
                  <a:lnTo>
                    <a:pt x="307688" y="1019236"/>
                  </a:lnTo>
                  <a:lnTo>
                    <a:pt x="347801" y="1048469"/>
                  </a:lnTo>
                  <a:lnTo>
                    <a:pt x="390724" y="1073263"/>
                  </a:lnTo>
                  <a:lnTo>
                    <a:pt x="436079" y="1093413"/>
                  </a:lnTo>
                  <a:lnTo>
                    <a:pt x="483488" y="1108709"/>
                  </a:lnTo>
                  <a:lnTo>
                    <a:pt x="530859" y="1309877"/>
                  </a:lnTo>
                  <a:lnTo>
                    <a:pt x="676401" y="1309877"/>
                  </a:lnTo>
                  <a:lnTo>
                    <a:pt x="723773" y="1108709"/>
                  </a:lnTo>
                  <a:lnTo>
                    <a:pt x="771182" y="1093413"/>
                  </a:lnTo>
                  <a:lnTo>
                    <a:pt x="816537" y="1073263"/>
                  </a:lnTo>
                  <a:lnTo>
                    <a:pt x="859460" y="1048469"/>
                  </a:lnTo>
                  <a:lnTo>
                    <a:pt x="899573" y="1019236"/>
                  </a:lnTo>
                  <a:lnTo>
                    <a:pt x="936498" y="985773"/>
                  </a:lnTo>
                  <a:lnTo>
                    <a:pt x="1134364" y="1045463"/>
                  </a:lnTo>
                  <a:lnTo>
                    <a:pt x="1207262" y="919352"/>
                  </a:lnTo>
                  <a:lnTo>
                    <a:pt x="1056639" y="777874"/>
                  </a:lnTo>
                  <a:lnTo>
                    <a:pt x="1067125" y="729115"/>
                  </a:lnTo>
                  <a:lnTo>
                    <a:pt x="1072367" y="679733"/>
                  </a:lnTo>
                  <a:lnTo>
                    <a:pt x="1072367" y="630144"/>
                  </a:lnTo>
                  <a:lnTo>
                    <a:pt x="1067125" y="580762"/>
                  </a:lnTo>
                  <a:lnTo>
                    <a:pt x="1056639" y="532002"/>
                  </a:lnTo>
                  <a:lnTo>
                    <a:pt x="1207262" y="390524"/>
                  </a:lnTo>
                  <a:lnTo>
                    <a:pt x="1134364" y="264413"/>
                  </a:lnTo>
                  <a:lnTo>
                    <a:pt x="936498" y="324103"/>
                  </a:lnTo>
                  <a:lnTo>
                    <a:pt x="899573" y="290641"/>
                  </a:lnTo>
                  <a:lnTo>
                    <a:pt x="859460" y="261408"/>
                  </a:lnTo>
                  <a:lnTo>
                    <a:pt x="816537" y="236614"/>
                  </a:lnTo>
                  <a:lnTo>
                    <a:pt x="771182" y="216464"/>
                  </a:lnTo>
                  <a:lnTo>
                    <a:pt x="723773" y="201167"/>
                  </a:lnTo>
                  <a:lnTo>
                    <a:pt x="676401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392" y="4517516"/>
              <a:ext cx="1207770" cy="1310005"/>
            </a:xfrm>
            <a:custGeom>
              <a:avLst/>
              <a:gdLst/>
              <a:ahLst/>
              <a:cxnLst/>
              <a:rect l="l" t="t" r="r" b="b"/>
              <a:pathLst>
                <a:path w="1207770" h="1310004">
                  <a:moveTo>
                    <a:pt x="936498" y="324103"/>
                  </a:moveTo>
                  <a:lnTo>
                    <a:pt x="1134364" y="264413"/>
                  </a:lnTo>
                  <a:lnTo>
                    <a:pt x="1207262" y="390524"/>
                  </a:lnTo>
                  <a:lnTo>
                    <a:pt x="1056639" y="532002"/>
                  </a:lnTo>
                  <a:lnTo>
                    <a:pt x="1067125" y="580762"/>
                  </a:lnTo>
                  <a:lnTo>
                    <a:pt x="1072367" y="630144"/>
                  </a:lnTo>
                  <a:lnTo>
                    <a:pt x="1072367" y="679733"/>
                  </a:lnTo>
                  <a:lnTo>
                    <a:pt x="1067125" y="729115"/>
                  </a:lnTo>
                  <a:lnTo>
                    <a:pt x="1056639" y="777874"/>
                  </a:lnTo>
                  <a:lnTo>
                    <a:pt x="1207262" y="919352"/>
                  </a:lnTo>
                  <a:lnTo>
                    <a:pt x="1134364" y="1045463"/>
                  </a:lnTo>
                  <a:lnTo>
                    <a:pt x="936498" y="985773"/>
                  </a:lnTo>
                  <a:lnTo>
                    <a:pt x="899573" y="1019236"/>
                  </a:lnTo>
                  <a:lnTo>
                    <a:pt x="859460" y="1048469"/>
                  </a:lnTo>
                  <a:lnTo>
                    <a:pt x="816537" y="1073263"/>
                  </a:lnTo>
                  <a:lnTo>
                    <a:pt x="771182" y="1093413"/>
                  </a:lnTo>
                  <a:lnTo>
                    <a:pt x="723773" y="1108709"/>
                  </a:lnTo>
                  <a:lnTo>
                    <a:pt x="676401" y="1309877"/>
                  </a:lnTo>
                  <a:lnTo>
                    <a:pt x="530859" y="1309877"/>
                  </a:lnTo>
                  <a:lnTo>
                    <a:pt x="483488" y="1108709"/>
                  </a:lnTo>
                  <a:lnTo>
                    <a:pt x="436079" y="1093413"/>
                  </a:lnTo>
                  <a:lnTo>
                    <a:pt x="390724" y="1073263"/>
                  </a:lnTo>
                  <a:lnTo>
                    <a:pt x="347801" y="1048469"/>
                  </a:lnTo>
                  <a:lnTo>
                    <a:pt x="307688" y="1019236"/>
                  </a:lnTo>
                  <a:lnTo>
                    <a:pt x="270763" y="985773"/>
                  </a:lnTo>
                  <a:lnTo>
                    <a:pt x="72897" y="1045463"/>
                  </a:lnTo>
                  <a:lnTo>
                    <a:pt x="0" y="919352"/>
                  </a:lnTo>
                  <a:lnTo>
                    <a:pt x="150621" y="777874"/>
                  </a:lnTo>
                  <a:lnTo>
                    <a:pt x="140136" y="729115"/>
                  </a:lnTo>
                  <a:lnTo>
                    <a:pt x="134894" y="679733"/>
                  </a:lnTo>
                  <a:lnTo>
                    <a:pt x="134894" y="630144"/>
                  </a:lnTo>
                  <a:lnTo>
                    <a:pt x="140136" y="580762"/>
                  </a:lnTo>
                  <a:lnTo>
                    <a:pt x="150621" y="532002"/>
                  </a:lnTo>
                  <a:lnTo>
                    <a:pt x="0" y="390524"/>
                  </a:lnTo>
                  <a:lnTo>
                    <a:pt x="72897" y="264413"/>
                  </a:lnTo>
                  <a:lnTo>
                    <a:pt x="270763" y="324103"/>
                  </a:lnTo>
                  <a:lnTo>
                    <a:pt x="307688" y="290641"/>
                  </a:lnTo>
                  <a:lnTo>
                    <a:pt x="347801" y="261408"/>
                  </a:lnTo>
                  <a:lnTo>
                    <a:pt x="390724" y="236614"/>
                  </a:lnTo>
                  <a:lnTo>
                    <a:pt x="436079" y="216464"/>
                  </a:lnTo>
                  <a:lnTo>
                    <a:pt x="483488" y="201167"/>
                  </a:lnTo>
                  <a:lnTo>
                    <a:pt x="530859" y="0"/>
                  </a:lnTo>
                  <a:lnTo>
                    <a:pt x="676401" y="0"/>
                  </a:lnTo>
                  <a:lnTo>
                    <a:pt x="723773" y="201167"/>
                  </a:lnTo>
                  <a:lnTo>
                    <a:pt x="771182" y="216464"/>
                  </a:lnTo>
                  <a:lnTo>
                    <a:pt x="816537" y="236614"/>
                  </a:lnTo>
                  <a:lnTo>
                    <a:pt x="859460" y="261408"/>
                  </a:lnTo>
                  <a:lnTo>
                    <a:pt x="899573" y="290641"/>
                  </a:lnTo>
                  <a:lnTo>
                    <a:pt x="936498" y="32410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81682" y="5022596"/>
            <a:ext cx="632460" cy="283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76200" marR="5080" indent="-64135">
              <a:lnSpc>
                <a:spcPts val="940"/>
              </a:lnSpc>
              <a:spcBef>
                <a:spcPts val="259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b="1" spc="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ed  Systems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83638" y="3582670"/>
            <a:ext cx="1302385" cy="1302385"/>
            <a:chOff x="2183638" y="3582670"/>
            <a:chExt cx="1302385" cy="1302385"/>
          </a:xfrm>
        </p:grpSpPr>
        <p:sp>
          <p:nvSpPr>
            <p:cNvPr id="12" name="object 12"/>
            <p:cNvSpPr/>
            <p:nvPr/>
          </p:nvSpPr>
          <p:spPr>
            <a:xfrm>
              <a:off x="2196338" y="3595370"/>
              <a:ext cx="1276985" cy="1276985"/>
            </a:xfrm>
            <a:custGeom>
              <a:avLst/>
              <a:gdLst/>
              <a:ahLst/>
              <a:cxnLst/>
              <a:rect l="l" t="t" r="r" b="b"/>
              <a:pathLst>
                <a:path w="1276985" h="1276985">
                  <a:moveTo>
                    <a:pt x="541147" y="0"/>
                  </a:moveTo>
                  <a:lnTo>
                    <a:pt x="403351" y="36956"/>
                  </a:lnTo>
                  <a:lnTo>
                    <a:pt x="409575" y="239267"/>
                  </a:lnTo>
                  <a:lnTo>
                    <a:pt x="368551" y="265782"/>
                  </a:lnTo>
                  <a:lnTo>
                    <a:pt x="330717" y="296363"/>
                  </a:lnTo>
                  <a:lnTo>
                    <a:pt x="296363" y="330717"/>
                  </a:lnTo>
                  <a:lnTo>
                    <a:pt x="265782" y="368551"/>
                  </a:lnTo>
                  <a:lnTo>
                    <a:pt x="239268" y="409574"/>
                  </a:lnTo>
                  <a:lnTo>
                    <a:pt x="36956" y="403351"/>
                  </a:lnTo>
                  <a:lnTo>
                    <a:pt x="0" y="541146"/>
                  </a:lnTo>
                  <a:lnTo>
                    <a:pt x="178435" y="636904"/>
                  </a:lnTo>
                  <a:lnTo>
                    <a:pt x="180871" y="685667"/>
                  </a:lnTo>
                  <a:lnTo>
                    <a:pt x="188416" y="733699"/>
                  </a:lnTo>
                  <a:lnTo>
                    <a:pt x="200965" y="780602"/>
                  </a:lnTo>
                  <a:lnTo>
                    <a:pt x="218416" y="825982"/>
                  </a:lnTo>
                  <a:lnTo>
                    <a:pt x="240664" y="869441"/>
                  </a:lnTo>
                  <a:lnTo>
                    <a:pt x="134112" y="1041653"/>
                  </a:lnTo>
                  <a:lnTo>
                    <a:pt x="234950" y="1142491"/>
                  </a:lnTo>
                  <a:lnTo>
                    <a:pt x="407162" y="1035938"/>
                  </a:lnTo>
                  <a:lnTo>
                    <a:pt x="450621" y="1058187"/>
                  </a:lnTo>
                  <a:lnTo>
                    <a:pt x="496001" y="1075638"/>
                  </a:lnTo>
                  <a:lnTo>
                    <a:pt x="542904" y="1088187"/>
                  </a:lnTo>
                  <a:lnTo>
                    <a:pt x="590936" y="1095732"/>
                  </a:lnTo>
                  <a:lnTo>
                    <a:pt x="639699" y="1098168"/>
                  </a:lnTo>
                  <a:lnTo>
                    <a:pt x="735457" y="1276603"/>
                  </a:lnTo>
                  <a:lnTo>
                    <a:pt x="873251" y="1239646"/>
                  </a:lnTo>
                  <a:lnTo>
                    <a:pt x="867029" y="1037335"/>
                  </a:lnTo>
                  <a:lnTo>
                    <a:pt x="908052" y="1010821"/>
                  </a:lnTo>
                  <a:lnTo>
                    <a:pt x="945886" y="980240"/>
                  </a:lnTo>
                  <a:lnTo>
                    <a:pt x="980240" y="945886"/>
                  </a:lnTo>
                  <a:lnTo>
                    <a:pt x="1010821" y="908052"/>
                  </a:lnTo>
                  <a:lnTo>
                    <a:pt x="1037336" y="867028"/>
                  </a:lnTo>
                  <a:lnTo>
                    <a:pt x="1239647" y="873251"/>
                  </a:lnTo>
                  <a:lnTo>
                    <a:pt x="1276603" y="735456"/>
                  </a:lnTo>
                  <a:lnTo>
                    <a:pt x="1098169" y="639698"/>
                  </a:lnTo>
                  <a:lnTo>
                    <a:pt x="1095732" y="590936"/>
                  </a:lnTo>
                  <a:lnTo>
                    <a:pt x="1088187" y="542904"/>
                  </a:lnTo>
                  <a:lnTo>
                    <a:pt x="1075638" y="496001"/>
                  </a:lnTo>
                  <a:lnTo>
                    <a:pt x="1058187" y="450621"/>
                  </a:lnTo>
                  <a:lnTo>
                    <a:pt x="1035938" y="407161"/>
                  </a:lnTo>
                  <a:lnTo>
                    <a:pt x="1142491" y="234949"/>
                  </a:lnTo>
                  <a:lnTo>
                    <a:pt x="1041654" y="134111"/>
                  </a:lnTo>
                  <a:lnTo>
                    <a:pt x="869442" y="240664"/>
                  </a:lnTo>
                  <a:lnTo>
                    <a:pt x="825982" y="218416"/>
                  </a:lnTo>
                  <a:lnTo>
                    <a:pt x="780602" y="200965"/>
                  </a:lnTo>
                  <a:lnTo>
                    <a:pt x="733699" y="188416"/>
                  </a:lnTo>
                  <a:lnTo>
                    <a:pt x="685667" y="180871"/>
                  </a:lnTo>
                  <a:lnTo>
                    <a:pt x="636905" y="178434"/>
                  </a:lnTo>
                  <a:lnTo>
                    <a:pt x="541147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6338" y="3595370"/>
              <a:ext cx="1276985" cy="1276985"/>
            </a:xfrm>
            <a:custGeom>
              <a:avLst/>
              <a:gdLst/>
              <a:ahLst/>
              <a:cxnLst/>
              <a:rect l="l" t="t" r="r" b="b"/>
              <a:pathLst>
                <a:path w="1276985" h="1276985">
                  <a:moveTo>
                    <a:pt x="869442" y="240664"/>
                  </a:moveTo>
                  <a:lnTo>
                    <a:pt x="1041654" y="134111"/>
                  </a:lnTo>
                  <a:lnTo>
                    <a:pt x="1142491" y="234949"/>
                  </a:lnTo>
                  <a:lnTo>
                    <a:pt x="1035938" y="407161"/>
                  </a:lnTo>
                  <a:lnTo>
                    <a:pt x="1058187" y="450621"/>
                  </a:lnTo>
                  <a:lnTo>
                    <a:pt x="1075638" y="496001"/>
                  </a:lnTo>
                  <a:lnTo>
                    <a:pt x="1088187" y="542904"/>
                  </a:lnTo>
                  <a:lnTo>
                    <a:pt x="1095732" y="590936"/>
                  </a:lnTo>
                  <a:lnTo>
                    <a:pt x="1098169" y="639698"/>
                  </a:lnTo>
                  <a:lnTo>
                    <a:pt x="1276603" y="735456"/>
                  </a:lnTo>
                  <a:lnTo>
                    <a:pt x="1239647" y="873251"/>
                  </a:lnTo>
                  <a:lnTo>
                    <a:pt x="1037336" y="867028"/>
                  </a:lnTo>
                  <a:lnTo>
                    <a:pt x="1010821" y="908052"/>
                  </a:lnTo>
                  <a:lnTo>
                    <a:pt x="980240" y="945886"/>
                  </a:lnTo>
                  <a:lnTo>
                    <a:pt x="945886" y="980240"/>
                  </a:lnTo>
                  <a:lnTo>
                    <a:pt x="908052" y="1010821"/>
                  </a:lnTo>
                  <a:lnTo>
                    <a:pt x="867029" y="1037335"/>
                  </a:lnTo>
                  <a:lnTo>
                    <a:pt x="873251" y="1239646"/>
                  </a:lnTo>
                  <a:lnTo>
                    <a:pt x="735457" y="1276603"/>
                  </a:lnTo>
                  <a:lnTo>
                    <a:pt x="639699" y="1098168"/>
                  </a:lnTo>
                  <a:lnTo>
                    <a:pt x="590936" y="1095732"/>
                  </a:lnTo>
                  <a:lnTo>
                    <a:pt x="542904" y="1088187"/>
                  </a:lnTo>
                  <a:lnTo>
                    <a:pt x="496001" y="1075638"/>
                  </a:lnTo>
                  <a:lnTo>
                    <a:pt x="450621" y="1058187"/>
                  </a:lnTo>
                  <a:lnTo>
                    <a:pt x="407162" y="1035938"/>
                  </a:lnTo>
                  <a:lnTo>
                    <a:pt x="234950" y="1142491"/>
                  </a:lnTo>
                  <a:lnTo>
                    <a:pt x="134112" y="1041653"/>
                  </a:lnTo>
                  <a:lnTo>
                    <a:pt x="240664" y="869441"/>
                  </a:lnTo>
                  <a:lnTo>
                    <a:pt x="218416" y="825982"/>
                  </a:lnTo>
                  <a:lnTo>
                    <a:pt x="200965" y="780602"/>
                  </a:lnTo>
                  <a:lnTo>
                    <a:pt x="188416" y="733699"/>
                  </a:lnTo>
                  <a:lnTo>
                    <a:pt x="180871" y="685667"/>
                  </a:lnTo>
                  <a:lnTo>
                    <a:pt x="178435" y="636904"/>
                  </a:lnTo>
                  <a:lnTo>
                    <a:pt x="0" y="541146"/>
                  </a:lnTo>
                  <a:lnTo>
                    <a:pt x="36956" y="403351"/>
                  </a:lnTo>
                  <a:lnTo>
                    <a:pt x="239268" y="409574"/>
                  </a:lnTo>
                  <a:lnTo>
                    <a:pt x="265782" y="368551"/>
                  </a:lnTo>
                  <a:lnTo>
                    <a:pt x="296363" y="330717"/>
                  </a:lnTo>
                  <a:lnTo>
                    <a:pt x="330717" y="296363"/>
                  </a:lnTo>
                  <a:lnTo>
                    <a:pt x="368551" y="265782"/>
                  </a:lnTo>
                  <a:lnTo>
                    <a:pt x="409575" y="239267"/>
                  </a:lnTo>
                  <a:lnTo>
                    <a:pt x="403351" y="36956"/>
                  </a:lnTo>
                  <a:lnTo>
                    <a:pt x="541147" y="0"/>
                  </a:lnTo>
                  <a:lnTo>
                    <a:pt x="636905" y="178434"/>
                  </a:lnTo>
                  <a:lnTo>
                    <a:pt x="685667" y="180871"/>
                  </a:lnTo>
                  <a:lnTo>
                    <a:pt x="733699" y="188416"/>
                  </a:lnTo>
                  <a:lnTo>
                    <a:pt x="780602" y="200965"/>
                  </a:lnTo>
                  <a:lnTo>
                    <a:pt x="825982" y="218416"/>
                  </a:lnTo>
                  <a:lnTo>
                    <a:pt x="869442" y="240664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00629" y="4099686"/>
            <a:ext cx="668655" cy="25336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58115">
              <a:lnSpc>
                <a:spcPts val="840"/>
              </a:lnSpc>
              <a:spcBef>
                <a:spcPts val="219"/>
              </a:spcBef>
            </a:pP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People 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 Coll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94917" y="3589146"/>
            <a:ext cx="3440429" cy="3046730"/>
            <a:chOff x="1194917" y="3589146"/>
            <a:chExt cx="3440429" cy="3046730"/>
          </a:xfrm>
        </p:grpSpPr>
        <p:sp>
          <p:nvSpPr>
            <p:cNvPr id="16" name="object 16"/>
            <p:cNvSpPr/>
            <p:nvPr/>
          </p:nvSpPr>
          <p:spPr>
            <a:xfrm>
              <a:off x="3436747" y="4738290"/>
              <a:ext cx="1198880" cy="1897380"/>
            </a:xfrm>
            <a:custGeom>
              <a:avLst/>
              <a:gdLst/>
              <a:ahLst/>
              <a:cxnLst/>
              <a:rect l="l" t="t" r="r" b="b"/>
              <a:pathLst>
                <a:path w="1198879" h="1897379">
                  <a:moveTo>
                    <a:pt x="95476" y="0"/>
                  </a:moveTo>
                  <a:lnTo>
                    <a:pt x="47914" y="917"/>
                  </a:lnTo>
                  <a:lnTo>
                    <a:pt x="0" y="3889"/>
                  </a:lnTo>
                  <a:lnTo>
                    <a:pt x="9270" y="114125"/>
                  </a:lnTo>
                  <a:lnTo>
                    <a:pt x="59732" y="111200"/>
                  </a:lnTo>
                  <a:lnTo>
                    <a:pt x="110045" y="110835"/>
                  </a:lnTo>
                  <a:lnTo>
                    <a:pt x="160119" y="113000"/>
                  </a:lnTo>
                  <a:lnTo>
                    <a:pt x="209865" y="117667"/>
                  </a:lnTo>
                  <a:lnTo>
                    <a:pt x="259194" y="124804"/>
                  </a:lnTo>
                  <a:lnTo>
                    <a:pt x="308015" y="134384"/>
                  </a:lnTo>
                  <a:lnTo>
                    <a:pt x="356241" y="146375"/>
                  </a:lnTo>
                  <a:lnTo>
                    <a:pt x="403780" y="160749"/>
                  </a:lnTo>
                  <a:lnTo>
                    <a:pt x="450544" y="177477"/>
                  </a:lnTo>
                  <a:lnTo>
                    <a:pt x="496443" y="196527"/>
                  </a:lnTo>
                  <a:lnTo>
                    <a:pt x="541388" y="217871"/>
                  </a:lnTo>
                  <a:lnTo>
                    <a:pt x="585289" y="241480"/>
                  </a:lnTo>
                  <a:lnTo>
                    <a:pt x="628057" y="267323"/>
                  </a:lnTo>
                  <a:lnTo>
                    <a:pt x="669601" y="295371"/>
                  </a:lnTo>
                  <a:lnTo>
                    <a:pt x="709834" y="325595"/>
                  </a:lnTo>
                  <a:lnTo>
                    <a:pt x="748664" y="357965"/>
                  </a:lnTo>
                  <a:lnTo>
                    <a:pt x="784173" y="390637"/>
                  </a:lnTo>
                  <a:lnTo>
                    <a:pt x="817744" y="424619"/>
                  </a:lnTo>
                  <a:lnTo>
                    <a:pt x="849374" y="459838"/>
                  </a:lnTo>
                  <a:lnTo>
                    <a:pt x="879058" y="496220"/>
                  </a:lnTo>
                  <a:lnTo>
                    <a:pt x="906790" y="533691"/>
                  </a:lnTo>
                  <a:lnTo>
                    <a:pt x="932566" y="572178"/>
                  </a:lnTo>
                  <a:lnTo>
                    <a:pt x="956381" y="611606"/>
                  </a:lnTo>
                  <a:lnTo>
                    <a:pt x="978231" y="651903"/>
                  </a:lnTo>
                  <a:lnTo>
                    <a:pt x="998110" y="692994"/>
                  </a:lnTo>
                  <a:lnTo>
                    <a:pt x="1016013" y="734806"/>
                  </a:lnTo>
                  <a:lnTo>
                    <a:pt x="1031937" y="777266"/>
                  </a:lnTo>
                  <a:lnTo>
                    <a:pt x="1045876" y="820300"/>
                  </a:lnTo>
                  <a:lnTo>
                    <a:pt x="1057825" y="863833"/>
                  </a:lnTo>
                  <a:lnTo>
                    <a:pt x="1067779" y="907793"/>
                  </a:lnTo>
                  <a:lnTo>
                    <a:pt x="1075734" y="952106"/>
                  </a:lnTo>
                  <a:lnTo>
                    <a:pt x="1081685" y="996698"/>
                  </a:lnTo>
                  <a:lnTo>
                    <a:pt x="1085627" y="1041496"/>
                  </a:lnTo>
                  <a:lnTo>
                    <a:pt x="1087556" y="1086426"/>
                  </a:lnTo>
                  <a:lnTo>
                    <a:pt x="1087465" y="1131414"/>
                  </a:lnTo>
                  <a:lnTo>
                    <a:pt x="1085352" y="1176386"/>
                  </a:lnTo>
                  <a:lnTo>
                    <a:pt x="1081210" y="1221270"/>
                  </a:lnTo>
                  <a:lnTo>
                    <a:pt x="1075035" y="1265991"/>
                  </a:lnTo>
                  <a:lnTo>
                    <a:pt x="1066822" y="1310475"/>
                  </a:lnTo>
                  <a:lnTo>
                    <a:pt x="1056567" y="1354650"/>
                  </a:lnTo>
                  <a:lnTo>
                    <a:pt x="1044264" y="1398442"/>
                  </a:lnTo>
                  <a:lnTo>
                    <a:pt x="1029909" y="1441776"/>
                  </a:lnTo>
                  <a:lnTo>
                    <a:pt x="1013497" y="1484579"/>
                  </a:lnTo>
                  <a:lnTo>
                    <a:pt x="995023" y="1526778"/>
                  </a:lnTo>
                  <a:lnTo>
                    <a:pt x="974483" y="1568299"/>
                  </a:lnTo>
                  <a:lnTo>
                    <a:pt x="951871" y="1609069"/>
                  </a:lnTo>
                  <a:lnTo>
                    <a:pt x="927183" y="1649013"/>
                  </a:lnTo>
                  <a:lnTo>
                    <a:pt x="900413" y="1688058"/>
                  </a:lnTo>
                  <a:lnTo>
                    <a:pt x="871558" y="1726130"/>
                  </a:lnTo>
                  <a:lnTo>
                    <a:pt x="840613" y="1763156"/>
                  </a:lnTo>
                  <a:lnTo>
                    <a:pt x="789939" y="1709791"/>
                  </a:lnTo>
                  <a:lnTo>
                    <a:pt x="815213" y="1869176"/>
                  </a:lnTo>
                  <a:lnTo>
                    <a:pt x="967613" y="1897128"/>
                  </a:lnTo>
                  <a:lnTo>
                    <a:pt x="916939" y="1843738"/>
                  </a:lnTo>
                  <a:lnTo>
                    <a:pt x="949731" y="1805312"/>
                  </a:lnTo>
                  <a:lnTo>
                    <a:pt x="980609" y="1765601"/>
                  </a:lnTo>
                  <a:lnTo>
                    <a:pt x="1009550" y="1724677"/>
                  </a:lnTo>
                  <a:lnTo>
                    <a:pt x="1036529" y="1682613"/>
                  </a:lnTo>
                  <a:lnTo>
                    <a:pt x="1061522" y="1639481"/>
                  </a:lnTo>
                  <a:lnTo>
                    <a:pt x="1084504" y="1595354"/>
                  </a:lnTo>
                  <a:lnTo>
                    <a:pt x="1105451" y="1550303"/>
                  </a:lnTo>
                  <a:lnTo>
                    <a:pt x="1124339" y="1504402"/>
                  </a:lnTo>
                  <a:lnTo>
                    <a:pt x="1141142" y="1457723"/>
                  </a:lnTo>
                  <a:lnTo>
                    <a:pt x="1155837" y="1410337"/>
                  </a:lnTo>
                  <a:lnTo>
                    <a:pt x="1168399" y="1362318"/>
                  </a:lnTo>
                  <a:lnTo>
                    <a:pt x="1178804" y="1313738"/>
                  </a:lnTo>
                  <a:lnTo>
                    <a:pt x="1187027" y="1264670"/>
                  </a:lnTo>
                  <a:lnTo>
                    <a:pt x="1193044" y="1215185"/>
                  </a:lnTo>
                  <a:lnTo>
                    <a:pt x="1196830" y="1165356"/>
                  </a:lnTo>
                  <a:lnTo>
                    <a:pt x="1198362" y="1115255"/>
                  </a:lnTo>
                  <a:lnTo>
                    <a:pt x="1197614" y="1064956"/>
                  </a:lnTo>
                  <a:lnTo>
                    <a:pt x="1194562" y="1014529"/>
                  </a:lnTo>
                  <a:lnTo>
                    <a:pt x="1189553" y="966786"/>
                  </a:lnTo>
                  <a:lnTo>
                    <a:pt x="1182578" y="919731"/>
                  </a:lnTo>
                  <a:lnTo>
                    <a:pt x="1173682" y="873402"/>
                  </a:lnTo>
                  <a:lnTo>
                    <a:pt x="1162909" y="827837"/>
                  </a:lnTo>
                  <a:lnTo>
                    <a:pt x="1150304" y="783074"/>
                  </a:lnTo>
                  <a:lnTo>
                    <a:pt x="1135912" y="739150"/>
                  </a:lnTo>
                  <a:lnTo>
                    <a:pt x="1119778" y="696104"/>
                  </a:lnTo>
                  <a:lnTo>
                    <a:pt x="1101947" y="653973"/>
                  </a:lnTo>
                  <a:lnTo>
                    <a:pt x="1082463" y="612796"/>
                  </a:lnTo>
                  <a:lnTo>
                    <a:pt x="1061372" y="572610"/>
                  </a:lnTo>
                  <a:lnTo>
                    <a:pt x="1038717" y="533453"/>
                  </a:lnTo>
                  <a:lnTo>
                    <a:pt x="1014544" y="495364"/>
                  </a:lnTo>
                  <a:lnTo>
                    <a:pt x="988898" y="458380"/>
                  </a:lnTo>
                  <a:lnTo>
                    <a:pt x="961824" y="422538"/>
                  </a:lnTo>
                  <a:lnTo>
                    <a:pt x="933366" y="387878"/>
                  </a:lnTo>
                  <a:lnTo>
                    <a:pt x="903569" y="354437"/>
                  </a:lnTo>
                  <a:lnTo>
                    <a:pt x="872478" y="322253"/>
                  </a:lnTo>
                  <a:lnTo>
                    <a:pt x="840137" y="291363"/>
                  </a:lnTo>
                  <a:lnTo>
                    <a:pt x="806592" y="261807"/>
                  </a:lnTo>
                  <a:lnTo>
                    <a:pt x="771888" y="233620"/>
                  </a:lnTo>
                  <a:lnTo>
                    <a:pt x="736069" y="206843"/>
                  </a:lnTo>
                  <a:lnTo>
                    <a:pt x="699179" y="181512"/>
                  </a:lnTo>
                  <a:lnTo>
                    <a:pt x="661265" y="157665"/>
                  </a:lnTo>
                  <a:lnTo>
                    <a:pt x="622370" y="135341"/>
                  </a:lnTo>
                  <a:lnTo>
                    <a:pt x="582540" y="114577"/>
                  </a:lnTo>
                  <a:lnTo>
                    <a:pt x="541819" y="95411"/>
                  </a:lnTo>
                  <a:lnTo>
                    <a:pt x="500252" y="77881"/>
                  </a:lnTo>
                  <a:lnTo>
                    <a:pt x="457884" y="62026"/>
                  </a:lnTo>
                  <a:lnTo>
                    <a:pt x="414759" y="47882"/>
                  </a:lnTo>
                  <a:lnTo>
                    <a:pt x="370923" y="35489"/>
                  </a:lnTo>
                  <a:lnTo>
                    <a:pt x="326421" y="24883"/>
                  </a:lnTo>
                  <a:lnTo>
                    <a:pt x="281296" y="16103"/>
                  </a:lnTo>
                  <a:lnTo>
                    <a:pt x="235595" y="9187"/>
                  </a:lnTo>
                  <a:lnTo>
                    <a:pt x="189361" y="4172"/>
                  </a:lnTo>
                  <a:lnTo>
                    <a:pt x="142640" y="1097"/>
                  </a:lnTo>
                  <a:lnTo>
                    <a:pt x="9547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94917" y="4343272"/>
              <a:ext cx="591820" cy="878840"/>
            </a:xfrm>
            <a:custGeom>
              <a:avLst/>
              <a:gdLst/>
              <a:ahLst/>
              <a:cxnLst/>
              <a:rect l="l" t="t" r="r" b="b"/>
              <a:pathLst>
                <a:path w="591819" h="878839">
                  <a:moveTo>
                    <a:pt x="549046" y="0"/>
                  </a:moveTo>
                  <a:lnTo>
                    <a:pt x="504491" y="20282"/>
                  </a:lnTo>
                  <a:lnTo>
                    <a:pt x="461692" y="43062"/>
                  </a:lnTo>
                  <a:lnTo>
                    <a:pt x="420718" y="68228"/>
                  </a:lnTo>
                  <a:lnTo>
                    <a:pt x="381636" y="95666"/>
                  </a:lnTo>
                  <a:lnTo>
                    <a:pt x="344512" y="125264"/>
                  </a:lnTo>
                  <a:lnTo>
                    <a:pt x="309414" y="156910"/>
                  </a:lnTo>
                  <a:lnTo>
                    <a:pt x="276408" y="190490"/>
                  </a:lnTo>
                  <a:lnTo>
                    <a:pt x="245562" y="225892"/>
                  </a:lnTo>
                  <a:lnTo>
                    <a:pt x="216943" y="263003"/>
                  </a:lnTo>
                  <a:lnTo>
                    <a:pt x="190619" y="301710"/>
                  </a:lnTo>
                  <a:lnTo>
                    <a:pt x="166655" y="341901"/>
                  </a:lnTo>
                  <a:lnTo>
                    <a:pt x="145120" y="383462"/>
                  </a:lnTo>
                  <a:lnTo>
                    <a:pt x="126080" y="426282"/>
                  </a:lnTo>
                  <a:lnTo>
                    <a:pt x="109603" y="470248"/>
                  </a:lnTo>
                  <a:lnTo>
                    <a:pt x="95756" y="515246"/>
                  </a:lnTo>
                  <a:lnTo>
                    <a:pt x="84605" y="561163"/>
                  </a:lnTo>
                  <a:lnTo>
                    <a:pt x="76218" y="607889"/>
                  </a:lnTo>
                  <a:lnTo>
                    <a:pt x="70663" y="655308"/>
                  </a:lnTo>
                  <a:lnTo>
                    <a:pt x="68005" y="703310"/>
                  </a:lnTo>
                  <a:lnTo>
                    <a:pt x="68313" y="751781"/>
                  </a:lnTo>
                  <a:lnTo>
                    <a:pt x="71653" y="800607"/>
                  </a:lnTo>
                  <a:lnTo>
                    <a:pt x="0" y="816356"/>
                  </a:lnTo>
                  <a:lnTo>
                    <a:pt x="139979" y="878713"/>
                  </a:lnTo>
                  <a:lnTo>
                    <a:pt x="252247" y="761110"/>
                  </a:lnTo>
                  <a:lnTo>
                    <a:pt x="180619" y="776858"/>
                  </a:lnTo>
                  <a:lnTo>
                    <a:pt x="178463" y="728683"/>
                  </a:lnTo>
                  <a:lnTo>
                    <a:pt x="179724" y="680985"/>
                  </a:lnTo>
                  <a:lnTo>
                    <a:pt x="184312" y="633911"/>
                  </a:lnTo>
                  <a:lnTo>
                    <a:pt x="192140" y="587608"/>
                  </a:lnTo>
                  <a:lnTo>
                    <a:pt x="203116" y="542220"/>
                  </a:lnTo>
                  <a:lnTo>
                    <a:pt x="217153" y="497896"/>
                  </a:lnTo>
                  <a:lnTo>
                    <a:pt x="234159" y="454780"/>
                  </a:lnTo>
                  <a:lnTo>
                    <a:pt x="254047" y="413020"/>
                  </a:lnTo>
                  <a:lnTo>
                    <a:pt x="276726" y="372760"/>
                  </a:lnTo>
                  <a:lnTo>
                    <a:pt x="302108" y="334149"/>
                  </a:lnTo>
                  <a:lnTo>
                    <a:pt x="330102" y="297330"/>
                  </a:lnTo>
                  <a:lnTo>
                    <a:pt x="360620" y="262452"/>
                  </a:lnTo>
                  <a:lnTo>
                    <a:pt x="393572" y="229660"/>
                  </a:lnTo>
                  <a:lnTo>
                    <a:pt x="428869" y="199100"/>
                  </a:lnTo>
                  <a:lnTo>
                    <a:pt x="466422" y="170919"/>
                  </a:lnTo>
                  <a:lnTo>
                    <a:pt x="506140" y="145262"/>
                  </a:lnTo>
                  <a:lnTo>
                    <a:pt x="547935" y="122276"/>
                  </a:lnTo>
                  <a:lnTo>
                    <a:pt x="591718" y="102107"/>
                  </a:lnTo>
                  <a:lnTo>
                    <a:pt x="54904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47679" y="3589146"/>
              <a:ext cx="344170" cy="700405"/>
            </a:xfrm>
            <a:custGeom>
              <a:avLst/>
              <a:gdLst/>
              <a:ahLst/>
              <a:cxnLst/>
              <a:rect l="l" t="t" r="r" b="b"/>
              <a:pathLst>
                <a:path w="344169" h="700404">
                  <a:moveTo>
                    <a:pt x="172839" y="0"/>
                  </a:moveTo>
                  <a:lnTo>
                    <a:pt x="221480" y="54990"/>
                  </a:lnTo>
                  <a:lnTo>
                    <a:pt x="188535" y="93397"/>
                  </a:lnTo>
                  <a:lnTo>
                    <a:pt x="158088" y="133475"/>
                  </a:lnTo>
                  <a:lnTo>
                    <a:pt x="130181" y="175104"/>
                  </a:lnTo>
                  <a:lnTo>
                    <a:pt x="104856" y="218158"/>
                  </a:lnTo>
                  <a:lnTo>
                    <a:pt x="82156" y="262516"/>
                  </a:lnTo>
                  <a:lnTo>
                    <a:pt x="62120" y="308053"/>
                  </a:lnTo>
                  <a:lnTo>
                    <a:pt x="44791" y="354647"/>
                  </a:lnTo>
                  <a:lnTo>
                    <a:pt x="30212" y="402174"/>
                  </a:lnTo>
                  <a:lnTo>
                    <a:pt x="18422" y="450510"/>
                  </a:lnTo>
                  <a:lnTo>
                    <a:pt x="9464" y="499533"/>
                  </a:lnTo>
                  <a:lnTo>
                    <a:pt x="3380" y="549119"/>
                  </a:lnTo>
                  <a:lnTo>
                    <a:pt x="211" y="599145"/>
                  </a:lnTo>
                  <a:lnTo>
                    <a:pt x="0" y="649488"/>
                  </a:lnTo>
                  <a:lnTo>
                    <a:pt x="2786" y="700023"/>
                  </a:lnTo>
                  <a:lnTo>
                    <a:pt x="113022" y="690626"/>
                  </a:lnTo>
                  <a:lnTo>
                    <a:pt x="110484" y="640366"/>
                  </a:lnTo>
                  <a:lnTo>
                    <a:pt x="111344" y="590340"/>
                  </a:lnTo>
                  <a:lnTo>
                    <a:pt x="115550" y="540710"/>
                  </a:lnTo>
                  <a:lnTo>
                    <a:pt x="123050" y="491635"/>
                  </a:lnTo>
                  <a:lnTo>
                    <a:pt x="133793" y="443277"/>
                  </a:lnTo>
                  <a:lnTo>
                    <a:pt x="147725" y="395795"/>
                  </a:lnTo>
                  <a:lnTo>
                    <a:pt x="164795" y="349350"/>
                  </a:lnTo>
                  <a:lnTo>
                    <a:pt x="184951" y="304103"/>
                  </a:lnTo>
                  <a:lnTo>
                    <a:pt x="208141" y="260215"/>
                  </a:lnTo>
                  <a:lnTo>
                    <a:pt x="234313" y="217844"/>
                  </a:lnTo>
                  <a:lnTo>
                    <a:pt x="263415" y="177154"/>
                  </a:lnTo>
                  <a:lnTo>
                    <a:pt x="295394" y="138302"/>
                  </a:lnTo>
                  <a:lnTo>
                    <a:pt x="344035" y="193294"/>
                  </a:lnTo>
                  <a:lnTo>
                    <a:pt x="323080" y="32384"/>
                  </a:lnTo>
                  <a:lnTo>
                    <a:pt x="172839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25666" y="2409266"/>
            <a:ext cx="229298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2000" i="1" spc="-15" dirty="0">
                <a:solidFill>
                  <a:srgbClr val="6F2F9F"/>
                </a:solidFill>
                <a:latin typeface="Arial"/>
                <a:cs typeface="Arial"/>
              </a:rPr>
              <a:t>Hmm…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what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5" dirty="0">
                <a:solidFill>
                  <a:srgbClr val="6F2F9F"/>
                </a:solidFill>
                <a:latin typeface="Arial"/>
                <a:cs typeface="Arial"/>
              </a:rPr>
              <a:t>would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 happen</a:t>
            </a:r>
            <a:r>
              <a:rPr sz="2000" i="1" spc="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if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we</a:t>
            </a:r>
            <a:r>
              <a:rPr sz="2000" i="1" spc="-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extend </a:t>
            </a:r>
            <a:r>
              <a:rPr sz="2000" i="1" spc="-5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core drivers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successful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agile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development</a:t>
            </a:r>
            <a:r>
              <a:rPr sz="2000" i="1" spc="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operations?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4671314"/>
            <a:ext cx="4343399" cy="180568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104382" y="4929377"/>
            <a:ext cx="253301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0"/>
              </a:spcBef>
            </a:pP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What</a:t>
            </a:r>
            <a:r>
              <a:rPr sz="2000" i="1" spc="-3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if</a:t>
            </a:r>
            <a:r>
              <a:rPr sz="2000" i="1" spc="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we </a:t>
            </a:r>
            <a:r>
              <a:rPr sz="2000" i="1" spc="-15" dirty="0">
                <a:solidFill>
                  <a:srgbClr val="6F2F9F"/>
                </a:solidFill>
                <a:latin typeface="Arial"/>
                <a:cs typeface="Arial"/>
              </a:rPr>
              <a:t>built</a:t>
            </a:r>
            <a:r>
              <a:rPr sz="2000" i="1" spc="5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a 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bunch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of</a:t>
            </a:r>
            <a:r>
              <a:rPr sz="2000" i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great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tools</a:t>
            </a:r>
            <a:r>
              <a:rPr sz="2000" i="1" spc="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sz="2000" i="1" spc="-5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help</a:t>
            </a:r>
            <a:r>
              <a:rPr sz="2000" i="1" spc="3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us?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425" y="137286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25" y="502996"/>
            <a:ext cx="6200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Communication,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Collaboration,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156" y="4950409"/>
            <a:ext cx="8486775" cy="1548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280"/>
              </a:lnSpc>
              <a:spcBef>
                <a:spcPts val="95"/>
              </a:spcBef>
            </a:pPr>
            <a:r>
              <a:rPr sz="2000" spc="-5" dirty="0">
                <a:latin typeface="Arial MT"/>
                <a:cs typeface="Arial MT"/>
              </a:rPr>
              <a:t>How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dev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help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system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stability?</a:t>
            </a:r>
            <a:r>
              <a:rPr sz="2000" spc="10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How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ops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help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accelerate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feature</a:t>
            </a:r>
            <a:endParaRPr sz="2000">
              <a:latin typeface="Arial MT"/>
              <a:cs typeface="Arial MT"/>
            </a:endParaRPr>
          </a:p>
          <a:p>
            <a:pPr algn="ctr">
              <a:lnSpc>
                <a:spcPts val="2280"/>
              </a:lnSpc>
            </a:pPr>
            <a:r>
              <a:rPr sz="2000" spc="-15" dirty="0">
                <a:latin typeface="Arial MT"/>
                <a:cs typeface="Arial MT"/>
              </a:rPr>
              <a:t>delivery?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Arial MT"/>
              <a:cs typeface="Arial MT"/>
            </a:endParaRPr>
          </a:p>
          <a:p>
            <a:pPr marL="12065" marR="5080" algn="ctr">
              <a:lnSpc>
                <a:spcPts val="2160"/>
              </a:lnSpc>
            </a:pPr>
            <a:r>
              <a:rPr sz="2000" spc="35" dirty="0">
                <a:latin typeface="Arial MT"/>
                <a:cs typeface="Arial MT"/>
              </a:rPr>
              <a:t>We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 </a:t>
            </a:r>
            <a:r>
              <a:rPr sz="2000" spc="-10" dirty="0">
                <a:latin typeface="Arial MT"/>
                <a:cs typeface="Arial MT"/>
              </a:rPr>
              <a:t>build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cross-functional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teams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around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“knowledge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overlaps”</a:t>
            </a:r>
            <a:r>
              <a:rPr sz="2000" spc="9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– </a:t>
            </a:r>
            <a:r>
              <a:rPr sz="2000" spc="-10" dirty="0">
                <a:latin typeface="Arial MT"/>
                <a:cs typeface="Arial MT"/>
              </a:rPr>
              <a:t>people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with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experience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both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sides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“Ops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Devs”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7811" y="1031747"/>
            <a:ext cx="955548" cy="960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31481" y="1321054"/>
            <a:ext cx="6477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 MT"/>
                <a:cs typeface="Arial MT"/>
              </a:rPr>
              <a:t>Co</a:t>
            </a:r>
            <a:r>
              <a:rPr sz="700" spc="10" dirty="0">
                <a:latin typeface="Arial MT"/>
                <a:cs typeface="Arial MT"/>
              </a:rPr>
              <a:t>mm</a:t>
            </a:r>
            <a:r>
              <a:rPr sz="700" spc="-10" dirty="0">
                <a:latin typeface="Arial MT"/>
                <a:cs typeface="Arial MT"/>
              </a:rPr>
              <a:t>un</a:t>
            </a:r>
            <a:r>
              <a:rPr sz="700" spc="5" dirty="0">
                <a:latin typeface="Arial MT"/>
                <a:cs typeface="Arial MT"/>
              </a:rPr>
              <a:t>ic</a:t>
            </a:r>
            <a:r>
              <a:rPr sz="700" spc="-10" dirty="0">
                <a:latin typeface="Arial MT"/>
                <a:cs typeface="Arial MT"/>
              </a:rPr>
              <a:t>a</a:t>
            </a:r>
            <a:r>
              <a:rPr sz="700" spc="-5" dirty="0">
                <a:latin typeface="Arial MT"/>
                <a:cs typeface="Arial MT"/>
              </a:rPr>
              <a:t>t</a:t>
            </a:r>
            <a:r>
              <a:rPr sz="700" spc="5" dirty="0">
                <a:latin typeface="Arial MT"/>
                <a:cs typeface="Arial MT"/>
              </a:rPr>
              <a:t>i</a:t>
            </a:r>
            <a:r>
              <a:rPr sz="700" spc="-10" dirty="0">
                <a:latin typeface="Arial MT"/>
                <a:cs typeface="Arial MT"/>
              </a:rPr>
              <a:t>o</a:t>
            </a:r>
            <a:r>
              <a:rPr sz="700" spc="-5" dirty="0">
                <a:latin typeface="Arial MT"/>
                <a:cs typeface="Arial MT"/>
              </a:rPr>
              <a:t>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8" y="1572767"/>
            <a:ext cx="993648" cy="993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53706" y="2003298"/>
            <a:ext cx="4406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 MT"/>
                <a:cs typeface="Arial MT"/>
              </a:rPr>
              <a:t>Integration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1864" y="1572767"/>
            <a:ext cx="993648" cy="9936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59371" y="2003298"/>
            <a:ext cx="5499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 MT"/>
                <a:cs typeface="Arial MT"/>
              </a:rPr>
              <a:t>Collaboration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2847" y="1115186"/>
            <a:ext cx="3637279" cy="3637279"/>
          </a:xfrm>
          <a:custGeom>
            <a:avLst/>
            <a:gdLst/>
            <a:ahLst/>
            <a:cxnLst/>
            <a:rect l="l" t="t" r="r" b="b"/>
            <a:pathLst>
              <a:path w="3637279" h="3637279">
                <a:moveTo>
                  <a:pt x="1818513" y="0"/>
                </a:moveTo>
                <a:lnTo>
                  <a:pt x="1770068" y="632"/>
                </a:lnTo>
                <a:lnTo>
                  <a:pt x="1721935" y="2520"/>
                </a:lnTo>
                <a:lnTo>
                  <a:pt x="1674131" y="5648"/>
                </a:lnTo>
                <a:lnTo>
                  <a:pt x="1626670" y="9999"/>
                </a:lnTo>
                <a:lnTo>
                  <a:pt x="1579570" y="15558"/>
                </a:lnTo>
                <a:lnTo>
                  <a:pt x="1532844" y="22309"/>
                </a:lnTo>
                <a:lnTo>
                  <a:pt x="1486510" y="30237"/>
                </a:lnTo>
                <a:lnTo>
                  <a:pt x="1440582" y="39326"/>
                </a:lnTo>
                <a:lnTo>
                  <a:pt x="1395076" y="49560"/>
                </a:lnTo>
                <a:lnTo>
                  <a:pt x="1350009" y="60924"/>
                </a:lnTo>
                <a:lnTo>
                  <a:pt x="1305396" y="73401"/>
                </a:lnTo>
                <a:lnTo>
                  <a:pt x="1261252" y="86976"/>
                </a:lnTo>
                <a:lnTo>
                  <a:pt x="1217594" y="101634"/>
                </a:lnTo>
                <a:lnTo>
                  <a:pt x="1174436" y="117358"/>
                </a:lnTo>
                <a:lnTo>
                  <a:pt x="1131796" y="134133"/>
                </a:lnTo>
                <a:lnTo>
                  <a:pt x="1089687" y="151944"/>
                </a:lnTo>
                <a:lnTo>
                  <a:pt x="1048127" y="170774"/>
                </a:lnTo>
                <a:lnTo>
                  <a:pt x="1007131" y="190607"/>
                </a:lnTo>
                <a:lnTo>
                  <a:pt x="966714" y="211429"/>
                </a:lnTo>
                <a:lnTo>
                  <a:pt x="926893" y="233223"/>
                </a:lnTo>
                <a:lnTo>
                  <a:pt x="887682" y="255973"/>
                </a:lnTo>
                <a:lnTo>
                  <a:pt x="849098" y="279665"/>
                </a:lnTo>
                <a:lnTo>
                  <a:pt x="811157" y="304282"/>
                </a:lnTo>
                <a:lnTo>
                  <a:pt x="773874" y="329808"/>
                </a:lnTo>
                <a:lnTo>
                  <a:pt x="737264" y="356228"/>
                </a:lnTo>
                <a:lnTo>
                  <a:pt x="701344" y="383526"/>
                </a:lnTo>
                <a:lnTo>
                  <a:pt x="666130" y="411686"/>
                </a:lnTo>
                <a:lnTo>
                  <a:pt x="631636" y="440693"/>
                </a:lnTo>
                <a:lnTo>
                  <a:pt x="597879" y="470531"/>
                </a:lnTo>
                <a:lnTo>
                  <a:pt x="564874" y="501185"/>
                </a:lnTo>
                <a:lnTo>
                  <a:pt x="532638" y="532638"/>
                </a:lnTo>
                <a:lnTo>
                  <a:pt x="501185" y="564874"/>
                </a:lnTo>
                <a:lnTo>
                  <a:pt x="470531" y="597879"/>
                </a:lnTo>
                <a:lnTo>
                  <a:pt x="440693" y="631636"/>
                </a:lnTo>
                <a:lnTo>
                  <a:pt x="411686" y="666130"/>
                </a:lnTo>
                <a:lnTo>
                  <a:pt x="383526" y="701344"/>
                </a:lnTo>
                <a:lnTo>
                  <a:pt x="356228" y="737264"/>
                </a:lnTo>
                <a:lnTo>
                  <a:pt x="329808" y="773874"/>
                </a:lnTo>
                <a:lnTo>
                  <a:pt x="304282" y="811157"/>
                </a:lnTo>
                <a:lnTo>
                  <a:pt x="279665" y="849098"/>
                </a:lnTo>
                <a:lnTo>
                  <a:pt x="255973" y="887682"/>
                </a:lnTo>
                <a:lnTo>
                  <a:pt x="233223" y="926893"/>
                </a:lnTo>
                <a:lnTo>
                  <a:pt x="211429" y="966714"/>
                </a:lnTo>
                <a:lnTo>
                  <a:pt x="190607" y="1007131"/>
                </a:lnTo>
                <a:lnTo>
                  <a:pt x="170774" y="1048127"/>
                </a:lnTo>
                <a:lnTo>
                  <a:pt x="151944" y="1089687"/>
                </a:lnTo>
                <a:lnTo>
                  <a:pt x="134133" y="1131796"/>
                </a:lnTo>
                <a:lnTo>
                  <a:pt x="117358" y="1174436"/>
                </a:lnTo>
                <a:lnTo>
                  <a:pt x="101634" y="1217594"/>
                </a:lnTo>
                <a:lnTo>
                  <a:pt x="86976" y="1261252"/>
                </a:lnTo>
                <a:lnTo>
                  <a:pt x="73401" y="1305396"/>
                </a:lnTo>
                <a:lnTo>
                  <a:pt x="60924" y="1350009"/>
                </a:lnTo>
                <a:lnTo>
                  <a:pt x="49560" y="1395076"/>
                </a:lnTo>
                <a:lnTo>
                  <a:pt x="39326" y="1440582"/>
                </a:lnTo>
                <a:lnTo>
                  <a:pt x="30237" y="1486510"/>
                </a:lnTo>
                <a:lnTo>
                  <a:pt x="22309" y="1532844"/>
                </a:lnTo>
                <a:lnTo>
                  <a:pt x="15558" y="1579570"/>
                </a:lnTo>
                <a:lnTo>
                  <a:pt x="9999" y="1626670"/>
                </a:lnTo>
                <a:lnTo>
                  <a:pt x="5648" y="1674131"/>
                </a:lnTo>
                <a:lnTo>
                  <a:pt x="2520" y="1721935"/>
                </a:lnTo>
                <a:lnTo>
                  <a:pt x="632" y="1770068"/>
                </a:lnTo>
                <a:lnTo>
                  <a:pt x="0" y="1818513"/>
                </a:lnTo>
                <a:lnTo>
                  <a:pt x="632" y="1866957"/>
                </a:lnTo>
                <a:lnTo>
                  <a:pt x="2520" y="1915090"/>
                </a:lnTo>
                <a:lnTo>
                  <a:pt x="5648" y="1962894"/>
                </a:lnTo>
                <a:lnTo>
                  <a:pt x="9999" y="2010355"/>
                </a:lnTo>
                <a:lnTo>
                  <a:pt x="15558" y="2057455"/>
                </a:lnTo>
                <a:lnTo>
                  <a:pt x="22309" y="2104181"/>
                </a:lnTo>
                <a:lnTo>
                  <a:pt x="30237" y="2150515"/>
                </a:lnTo>
                <a:lnTo>
                  <a:pt x="39326" y="2196443"/>
                </a:lnTo>
                <a:lnTo>
                  <a:pt x="49560" y="2241949"/>
                </a:lnTo>
                <a:lnTo>
                  <a:pt x="60924" y="2287016"/>
                </a:lnTo>
                <a:lnTo>
                  <a:pt x="73401" y="2331629"/>
                </a:lnTo>
                <a:lnTo>
                  <a:pt x="86976" y="2375773"/>
                </a:lnTo>
                <a:lnTo>
                  <a:pt x="101634" y="2419431"/>
                </a:lnTo>
                <a:lnTo>
                  <a:pt x="117358" y="2462589"/>
                </a:lnTo>
                <a:lnTo>
                  <a:pt x="134133" y="2505229"/>
                </a:lnTo>
                <a:lnTo>
                  <a:pt x="151944" y="2547338"/>
                </a:lnTo>
                <a:lnTo>
                  <a:pt x="170774" y="2588898"/>
                </a:lnTo>
                <a:lnTo>
                  <a:pt x="190607" y="2629894"/>
                </a:lnTo>
                <a:lnTo>
                  <a:pt x="211429" y="2670311"/>
                </a:lnTo>
                <a:lnTo>
                  <a:pt x="233223" y="2710132"/>
                </a:lnTo>
                <a:lnTo>
                  <a:pt x="255973" y="2749343"/>
                </a:lnTo>
                <a:lnTo>
                  <a:pt x="279665" y="2787927"/>
                </a:lnTo>
                <a:lnTo>
                  <a:pt x="304282" y="2825868"/>
                </a:lnTo>
                <a:lnTo>
                  <a:pt x="329808" y="2863151"/>
                </a:lnTo>
                <a:lnTo>
                  <a:pt x="356228" y="2899761"/>
                </a:lnTo>
                <a:lnTo>
                  <a:pt x="383526" y="2935681"/>
                </a:lnTo>
                <a:lnTo>
                  <a:pt x="411686" y="2970895"/>
                </a:lnTo>
                <a:lnTo>
                  <a:pt x="440693" y="3005389"/>
                </a:lnTo>
                <a:lnTo>
                  <a:pt x="470531" y="3039146"/>
                </a:lnTo>
                <a:lnTo>
                  <a:pt x="501185" y="3072151"/>
                </a:lnTo>
                <a:lnTo>
                  <a:pt x="532637" y="3104387"/>
                </a:lnTo>
                <a:lnTo>
                  <a:pt x="564874" y="3135840"/>
                </a:lnTo>
                <a:lnTo>
                  <a:pt x="597879" y="3166494"/>
                </a:lnTo>
                <a:lnTo>
                  <a:pt x="631636" y="3196332"/>
                </a:lnTo>
                <a:lnTo>
                  <a:pt x="666130" y="3225339"/>
                </a:lnTo>
                <a:lnTo>
                  <a:pt x="701344" y="3253499"/>
                </a:lnTo>
                <a:lnTo>
                  <a:pt x="737264" y="3280797"/>
                </a:lnTo>
                <a:lnTo>
                  <a:pt x="773874" y="3307217"/>
                </a:lnTo>
                <a:lnTo>
                  <a:pt x="811157" y="3332743"/>
                </a:lnTo>
                <a:lnTo>
                  <a:pt x="849098" y="3357360"/>
                </a:lnTo>
                <a:lnTo>
                  <a:pt x="887682" y="3381052"/>
                </a:lnTo>
                <a:lnTo>
                  <a:pt x="926893" y="3403802"/>
                </a:lnTo>
                <a:lnTo>
                  <a:pt x="966714" y="3425596"/>
                </a:lnTo>
                <a:lnTo>
                  <a:pt x="1007131" y="3446418"/>
                </a:lnTo>
                <a:lnTo>
                  <a:pt x="1048127" y="3466251"/>
                </a:lnTo>
                <a:lnTo>
                  <a:pt x="1089687" y="3485081"/>
                </a:lnTo>
                <a:lnTo>
                  <a:pt x="1131796" y="3502892"/>
                </a:lnTo>
                <a:lnTo>
                  <a:pt x="1174436" y="3519667"/>
                </a:lnTo>
                <a:lnTo>
                  <a:pt x="1217594" y="3535391"/>
                </a:lnTo>
                <a:lnTo>
                  <a:pt x="1261252" y="3550049"/>
                </a:lnTo>
                <a:lnTo>
                  <a:pt x="1305396" y="3563624"/>
                </a:lnTo>
                <a:lnTo>
                  <a:pt x="1350009" y="3576101"/>
                </a:lnTo>
                <a:lnTo>
                  <a:pt x="1395076" y="3587465"/>
                </a:lnTo>
                <a:lnTo>
                  <a:pt x="1440582" y="3597699"/>
                </a:lnTo>
                <a:lnTo>
                  <a:pt x="1486510" y="3606788"/>
                </a:lnTo>
                <a:lnTo>
                  <a:pt x="1532844" y="3614716"/>
                </a:lnTo>
                <a:lnTo>
                  <a:pt x="1579570" y="3621467"/>
                </a:lnTo>
                <a:lnTo>
                  <a:pt x="1626670" y="3627026"/>
                </a:lnTo>
                <a:lnTo>
                  <a:pt x="1674131" y="3631377"/>
                </a:lnTo>
                <a:lnTo>
                  <a:pt x="1721935" y="3634505"/>
                </a:lnTo>
                <a:lnTo>
                  <a:pt x="1770068" y="3636393"/>
                </a:lnTo>
                <a:lnTo>
                  <a:pt x="1818513" y="3637026"/>
                </a:lnTo>
                <a:lnTo>
                  <a:pt x="1866957" y="3636393"/>
                </a:lnTo>
                <a:lnTo>
                  <a:pt x="1915090" y="3634505"/>
                </a:lnTo>
                <a:lnTo>
                  <a:pt x="1962894" y="3631377"/>
                </a:lnTo>
                <a:lnTo>
                  <a:pt x="2010355" y="3627026"/>
                </a:lnTo>
                <a:lnTo>
                  <a:pt x="2057455" y="3621467"/>
                </a:lnTo>
                <a:lnTo>
                  <a:pt x="2104181" y="3614716"/>
                </a:lnTo>
                <a:lnTo>
                  <a:pt x="2150515" y="3606788"/>
                </a:lnTo>
                <a:lnTo>
                  <a:pt x="2196443" y="3597699"/>
                </a:lnTo>
                <a:lnTo>
                  <a:pt x="2241949" y="3587465"/>
                </a:lnTo>
                <a:lnTo>
                  <a:pt x="2287016" y="3576101"/>
                </a:lnTo>
                <a:lnTo>
                  <a:pt x="2331629" y="3563624"/>
                </a:lnTo>
                <a:lnTo>
                  <a:pt x="2375773" y="3550049"/>
                </a:lnTo>
                <a:lnTo>
                  <a:pt x="2419431" y="3535391"/>
                </a:lnTo>
                <a:lnTo>
                  <a:pt x="2462589" y="3519667"/>
                </a:lnTo>
                <a:lnTo>
                  <a:pt x="2505229" y="3502892"/>
                </a:lnTo>
                <a:lnTo>
                  <a:pt x="2547338" y="3485081"/>
                </a:lnTo>
                <a:lnTo>
                  <a:pt x="2588898" y="3466251"/>
                </a:lnTo>
                <a:lnTo>
                  <a:pt x="2629894" y="3446418"/>
                </a:lnTo>
                <a:lnTo>
                  <a:pt x="2670311" y="3425596"/>
                </a:lnTo>
                <a:lnTo>
                  <a:pt x="2710132" y="3403802"/>
                </a:lnTo>
                <a:lnTo>
                  <a:pt x="2749343" y="3381052"/>
                </a:lnTo>
                <a:lnTo>
                  <a:pt x="2787927" y="3357360"/>
                </a:lnTo>
                <a:lnTo>
                  <a:pt x="2825868" y="3332743"/>
                </a:lnTo>
                <a:lnTo>
                  <a:pt x="2863151" y="3307217"/>
                </a:lnTo>
                <a:lnTo>
                  <a:pt x="2899761" y="3280797"/>
                </a:lnTo>
                <a:lnTo>
                  <a:pt x="2935681" y="3253499"/>
                </a:lnTo>
                <a:lnTo>
                  <a:pt x="2970895" y="3225339"/>
                </a:lnTo>
                <a:lnTo>
                  <a:pt x="3005389" y="3196332"/>
                </a:lnTo>
                <a:lnTo>
                  <a:pt x="3039146" y="3166494"/>
                </a:lnTo>
                <a:lnTo>
                  <a:pt x="3072151" y="3135840"/>
                </a:lnTo>
                <a:lnTo>
                  <a:pt x="3104388" y="3104388"/>
                </a:lnTo>
                <a:lnTo>
                  <a:pt x="3135840" y="3072151"/>
                </a:lnTo>
                <a:lnTo>
                  <a:pt x="3166494" y="3039146"/>
                </a:lnTo>
                <a:lnTo>
                  <a:pt x="3196332" y="3005389"/>
                </a:lnTo>
                <a:lnTo>
                  <a:pt x="3225339" y="2970895"/>
                </a:lnTo>
                <a:lnTo>
                  <a:pt x="3253499" y="2935681"/>
                </a:lnTo>
                <a:lnTo>
                  <a:pt x="3280797" y="2899761"/>
                </a:lnTo>
                <a:lnTo>
                  <a:pt x="3307217" y="2863151"/>
                </a:lnTo>
                <a:lnTo>
                  <a:pt x="3332743" y="2825868"/>
                </a:lnTo>
                <a:lnTo>
                  <a:pt x="3357360" y="2787927"/>
                </a:lnTo>
                <a:lnTo>
                  <a:pt x="3381052" y="2749343"/>
                </a:lnTo>
                <a:lnTo>
                  <a:pt x="3403802" y="2710132"/>
                </a:lnTo>
                <a:lnTo>
                  <a:pt x="3425596" y="2670311"/>
                </a:lnTo>
                <a:lnTo>
                  <a:pt x="3446418" y="2629894"/>
                </a:lnTo>
                <a:lnTo>
                  <a:pt x="3466251" y="2588898"/>
                </a:lnTo>
                <a:lnTo>
                  <a:pt x="3485081" y="2547338"/>
                </a:lnTo>
                <a:lnTo>
                  <a:pt x="3502892" y="2505229"/>
                </a:lnTo>
                <a:lnTo>
                  <a:pt x="3519667" y="2462589"/>
                </a:lnTo>
                <a:lnTo>
                  <a:pt x="3535391" y="2419431"/>
                </a:lnTo>
                <a:lnTo>
                  <a:pt x="3550049" y="2375773"/>
                </a:lnTo>
                <a:lnTo>
                  <a:pt x="3563624" y="2331629"/>
                </a:lnTo>
                <a:lnTo>
                  <a:pt x="3576101" y="2287016"/>
                </a:lnTo>
                <a:lnTo>
                  <a:pt x="3587465" y="2241949"/>
                </a:lnTo>
                <a:lnTo>
                  <a:pt x="3597699" y="2196443"/>
                </a:lnTo>
                <a:lnTo>
                  <a:pt x="3606788" y="2150515"/>
                </a:lnTo>
                <a:lnTo>
                  <a:pt x="3614716" y="2104181"/>
                </a:lnTo>
                <a:lnTo>
                  <a:pt x="3621467" y="2057455"/>
                </a:lnTo>
                <a:lnTo>
                  <a:pt x="3627026" y="2010355"/>
                </a:lnTo>
                <a:lnTo>
                  <a:pt x="3631377" y="1962894"/>
                </a:lnTo>
                <a:lnTo>
                  <a:pt x="3634505" y="1915090"/>
                </a:lnTo>
                <a:lnTo>
                  <a:pt x="3636393" y="1866957"/>
                </a:lnTo>
                <a:lnTo>
                  <a:pt x="3637026" y="1818513"/>
                </a:lnTo>
                <a:lnTo>
                  <a:pt x="3636393" y="1770068"/>
                </a:lnTo>
                <a:lnTo>
                  <a:pt x="3634505" y="1721935"/>
                </a:lnTo>
                <a:lnTo>
                  <a:pt x="3631377" y="1674131"/>
                </a:lnTo>
                <a:lnTo>
                  <a:pt x="3627026" y="1626670"/>
                </a:lnTo>
                <a:lnTo>
                  <a:pt x="3621467" y="1579570"/>
                </a:lnTo>
                <a:lnTo>
                  <a:pt x="3614716" y="1532844"/>
                </a:lnTo>
                <a:lnTo>
                  <a:pt x="3606788" y="1486510"/>
                </a:lnTo>
                <a:lnTo>
                  <a:pt x="3597699" y="1440582"/>
                </a:lnTo>
                <a:lnTo>
                  <a:pt x="3587465" y="1395076"/>
                </a:lnTo>
                <a:lnTo>
                  <a:pt x="3576101" y="1350009"/>
                </a:lnTo>
                <a:lnTo>
                  <a:pt x="3563624" y="1305396"/>
                </a:lnTo>
                <a:lnTo>
                  <a:pt x="3550049" y="1261252"/>
                </a:lnTo>
                <a:lnTo>
                  <a:pt x="3535391" y="1217594"/>
                </a:lnTo>
                <a:lnTo>
                  <a:pt x="3519667" y="1174436"/>
                </a:lnTo>
                <a:lnTo>
                  <a:pt x="3502892" y="1131796"/>
                </a:lnTo>
                <a:lnTo>
                  <a:pt x="3485081" y="1089687"/>
                </a:lnTo>
                <a:lnTo>
                  <a:pt x="3466251" y="1048127"/>
                </a:lnTo>
                <a:lnTo>
                  <a:pt x="3446418" y="1007131"/>
                </a:lnTo>
                <a:lnTo>
                  <a:pt x="3425596" y="966714"/>
                </a:lnTo>
                <a:lnTo>
                  <a:pt x="3403802" y="926893"/>
                </a:lnTo>
                <a:lnTo>
                  <a:pt x="3381052" y="887682"/>
                </a:lnTo>
                <a:lnTo>
                  <a:pt x="3357360" y="849098"/>
                </a:lnTo>
                <a:lnTo>
                  <a:pt x="3332743" y="811157"/>
                </a:lnTo>
                <a:lnTo>
                  <a:pt x="3307217" y="773874"/>
                </a:lnTo>
                <a:lnTo>
                  <a:pt x="3280797" y="737264"/>
                </a:lnTo>
                <a:lnTo>
                  <a:pt x="3253499" y="701344"/>
                </a:lnTo>
                <a:lnTo>
                  <a:pt x="3225339" y="666130"/>
                </a:lnTo>
                <a:lnTo>
                  <a:pt x="3196332" y="631636"/>
                </a:lnTo>
                <a:lnTo>
                  <a:pt x="3166494" y="597879"/>
                </a:lnTo>
                <a:lnTo>
                  <a:pt x="3135840" y="564874"/>
                </a:lnTo>
                <a:lnTo>
                  <a:pt x="3104388" y="532638"/>
                </a:lnTo>
                <a:lnTo>
                  <a:pt x="3072151" y="501185"/>
                </a:lnTo>
                <a:lnTo>
                  <a:pt x="3039146" y="470531"/>
                </a:lnTo>
                <a:lnTo>
                  <a:pt x="3005389" y="440693"/>
                </a:lnTo>
                <a:lnTo>
                  <a:pt x="2970895" y="411686"/>
                </a:lnTo>
                <a:lnTo>
                  <a:pt x="2935681" y="383526"/>
                </a:lnTo>
                <a:lnTo>
                  <a:pt x="2899761" y="356228"/>
                </a:lnTo>
                <a:lnTo>
                  <a:pt x="2863151" y="329808"/>
                </a:lnTo>
                <a:lnTo>
                  <a:pt x="2825868" y="304282"/>
                </a:lnTo>
                <a:lnTo>
                  <a:pt x="2787927" y="279665"/>
                </a:lnTo>
                <a:lnTo>
                  <a:pt x="2749343" y="255973"/>
                </a:lnTo>
                <a:lnTo>
                  <a:pt x="2710132" y="233223"/>
                </a:lnTo>
                <a:lnTo>
                  <a:pt x="2670311" y="211429"/>
                </a:lnTo>
                <a:lnTo>
                  <a:pt x="2629894" y="190607"/>
                </a:lnTo>
                <a:lnTo>
                  <a:pt x="2588898" y="170774"/>
                </a:lnTo>
                <a:lnTo>
                  <a:pt x="2547338" y="151944"/>
                </a:lnTo>
                <a:lnTo>
                  <a:pt x="2505229" y="134133"/>
                </a:lnTo>
                <a:lnTo>
                  <a:pt x="2462589" y="117358"/>
                </a:lnTo>
                <a:lnTo>
                  <a:pt x="2419431" y="101634"/>
                </a:lnTo>
                <a:lnTo>
                  <a:pt x="2375773" y="86976"/>
                </a:lnTo>
                <a:lnTo>
                  <a:pt x="2331629" y="73401"/>
                </a:lnTo>
                <a:lnTo>
                  <a:pt x="2287016" y="60924"/>
                </a:lnTo>
                <a:lnTo>
                  <a:pt x="2241949" y="49560"/>
                </a:lnTo>
                <a:lnTo>
                  <a:pt x="2196443" y="39326"/>
                </a:lnTo>
                <a:lnTo>
                  <a:pt x="2150515" y="30237"/>
                </a:lnTo>
                <a:lnTo>
                  <a:pt x="2104181" y="22309"/>
                </a:lnTo>
                <a:lnTo>
                  <a:pt x="2057455" y="15558"/>
                </a:lnTo>
                <a:lnTo>
                  <a:pt x="2010355" y="9999"/>
                </a:lnTo>
                <a:lnTo>
                  <a:pt x="1962894" y="5648"/>
                </a:lnTo>
                <a:lnTo>
                  <a:pt x="1915090" y="2520"/>
                </a:lnTo>
                <a:lnTo>
                  <a:pt x="1866957" y="632"/>
                </a:lnTo>
                <a:lnTo>
                  <a:pt x="1818513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38908" y="2674061"/>
            <a:ext cx="21189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latin typeface="Arial MT"/>
                <a:cs typeface="Arial MT"/>
              </a:rPr>
              <a:t>Development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51427" y="1102486"/>
            <a:ext cx="3662679" cy="3662679"/>
            <a:chOff x="4051427" y="1102486"/>
            <a:chExt cx="3662679" cy="3662679"/>
          </a:xfrm>
        </p:grpSpPr>
        <p:sp>
          <p:nvSpPr>
            <p:cNvPr id="14" name="object 14"/>
            <p:cNvSpPr/>
            <p:nvPr/>
          </p:nvSpPr>
          <p:spPr>
            <a:xfrm>
              <a:off x="4064127" y="1115186"/>
              <a:ext cx="3637279" cy="3637279"/>
            </a:xfrm>
            <a:custGeom>
              <a:avLst/>
              <a:gdLst/>
              <a:ahLst/>
              <a:cxnLst/>
              <a:rect l="l" t="t" r="r" b="b"/>
              <a:pathLst>
                <a:path w="3637279" h="3637279">
                  <a:moveTo>
                    <a:pt x="1818513" y="0"/>
                  </a:moveTo>
                  <a:lnTo>
                    <a:pt x="1770068" y="632"/>
                  </a:lnTo>
                  <a:lnTo>
                    <a:pt x="1721935" y="2520"/>
                  </a:lnTo>
                  <a:lnTo>
                    <a:pt x="1674131" y="5648"/>
                  </a:lnTo>
                  <a:lnTo>
                    <a:pt x="1626670" y="9999"/>
                  </a:lnTo>
                  <a:lnTo>
                    <a:pt x="1579570" y="15558"/>
                  </a:lnTo>
                  <a:lnTo>
                    <a:pt x="1532844" y="22309"/>
                  </a:lnTo>
                  <a:lnTo>
                    <a:pt x="1486510" y="30237"/>
                  </a:lnTo>
                  <a:lnTo>
                    <a:pt x="1440582" y="39326"/>
                  </a:lnTo>
                  <a:lnTo>
                    <a:pt x="1395076" y="49560"/>
                  </a:lnTo>
                  <a:lnTo>
                    <a:pt x="1350009" y="60924"/>
                  </a:lnTo>
                  <a:lnTo>
                    <a:pt x="1305396" y="73401"/>
                  </a:lnTo>
                  <a:lnTo>
                    <a:pt x="1261252" y="86976"/>
                  </a:lnTo>
                  <a:lnTo>
                    <a:pt x="1217594" y="101634"/>
                  </a:lnTo>
                  <a:lnTo>
                    <a:pt x="1174436" y="117358"/>
                  </a:lnTo>
                  <a:lnTo>
                    <a:pt x="1131796" y="134133"/>
                  </a:lnTo>
                  <a:lnTo>
                    <a:pt x="1089687" y="151944"/>
                  </a:lnTo>
                  <a:lnTo>
                    <a:pt x="1048127" y="170774"/>
                  </a:lnTo>
                  <a:lnTo>
                    <a:pt x="1007131" y="190607"/>
                  </a:lnTo>
                  <a:lnTo>
                    <a:pt x="966714" y="211429"/>
                  </a:lnTo>
                  <a:lnTo>
                    <a:pt x="926893" y="233223"/>
                  </a:lnTo>
                  <a:lnTo>
                    <a:pt x="887682" y="255973"/>
                  </a:lnTo>
                  <a:lnTo>
                    <a:pt x="849098" y="279665"/>
                  </a:lnTo>
                  <a:lnTo>
                    <a:pt x="811157" y="304282"/>
                  </a:lnTo>
                  <a:lnTo>
                    <a:pt x="773874" y="329808"/>
                  </a:lnTo>
                  <a:lnTo>
                    <a:pt x="737264" y="356228"/>
                  </a:lnTo>
                  <a:lnTo>
                    <a:pt x="701344" y="383526"/>
                  </a:lnTo>
                  <a:lnTo>
                    <a:pt x="666130" y="411686"/>
                  </a:lnTo>
                  <a:lnTo>
                    <a:pt x="631636" y="440693"/>
                  </a:lnTo>
                  <a:lnTo>
                    <a:pt x="597879" y="470531"/>
                  </a:lnTo>
                  <a:lnTo>
                    <a:pt x="564874" y="501185"/>
                  </a:lnTo>
                  <a:lnTo>
                    <a:pt x="532638" y="532638"/>
                  </a:lnTo>
                  <a:lnTo>
                    <a:pt x="501185" y="564874"/>
                  </a:lnTo>
                  <a:lnTo>
                    <a:pt x="470531" y="597879"/>
                  </a:lnTo>
                  <a:lnTo>
                    <a:pt x="440693" y="631636"/>
                  </a:lnTo>
                  <a:lnTo>
                    <a:pt x="411686" y="666130"/>
                  </a:lnTo>
                  <a:lnTo>
                    <a:pt x="383526" y="701344"/>
                  </a:lnTo>
                  <a:lnTo>
                    <a:pt x="356228" y="737264"/>
                  </a:lnTo>
                  <a:lnTo>
                    <a:pt x="329808" y="773874"/>
                  </a:lnTo>
                  <a:lnTo>
                    <a:pt x="304282" y="811157"/>
                  </a:lnTo>
                  <a:lnTo>
                    <a:pt x="279665" y="849098"/>
                  </a:lnTo>
                  <a:lnTo>
                    <a:pt x="255973" y="887682"/>
                  </a:lnTo>
                  <a:lnTo>
                    <a:pt x="233223" y="926893"/>
                  </a:lnTo>
                  <a:lnTo>
                    <a:pt x="211429" y="966714"/>
                  </a:lnTo>
                  <a:lnTo>
                    <a:pt x="190607" y="1007131"/>
                  </a:lnTo>
                  <a:lnTo>
                    <a:pt x="170774" y="1048127"/>
                  </a:lnTo>
                  <a:lnTo>
                    <a:pt x="151944" y="1089687"/>
                  </a:lnTo>
                  <a:lnTo>
                    <a:pt x="134133" y="1131796"/>
                  </a:lnTo>
                  <a:lnTo>
                    <a:pt x="117358" y="1174436"/>
                  </a:lnTo>
                  <a:lnTo>
                    <a:pt x="101634" y="1217594"/>
                  </a:lnTo>
                  <a:lnTo>
                    <a:pt x="86976" y="1261252"/>
                  </a:lnTo>
                  <a:lnTo>
                    <a:pt x="73401" y="1305396"/>
                  </a:lnTo>
                  <a:lnTo>
                    <a:pt x="60924" y="1350009"/>
                  </a:lnTo>
                  <a:lnTo>
                    <a:pt x="49560" y="1395076"/>
                  </a:lnTo>
                  <a:lnTo>
                    <a:pt x="39326" y="1440582"/>
                  </a:lnTo>
                  <a:lnTo>
                    <a:pt x="30237" y="1486510"/>
                  </a:lnTo>
                  <a:lnTo>
                    <a:pt x="22309" y="1532844"/>
                  </a:lnTo>
                  <a:lnTo>
                    <a:pt x="15558" y="1579570"/>
                  </a:lnTo>
                  <a:lnTo>
                    <a:pt x="9999" y="1626670"/>
                  </a:lnTo>
                  <a:lnTo>
                    <a:pt x="5648" y="1674131"/>
                  </a:lnTo>
                  <a:lnTo>
                    <a:pt x="2520" y="1721935"/>
                  </a:lnTo>
                  <a:lnTo>
                    <a:pt x="632" y="1770068"/>
                  </a:lnTo>
                  <a:lnTo>
                    <a:pt x="0" y="1818513"/>
                  </a:lnTo>
                  <a:lnTo>
                    <a:pt x="632" y="1866957"/>
                  </a:lnTo>
                  <a:lnTo>
                    <a:pt x="2520" y="1915090"/>
                  </a:lnTo>
                  <a:lnTo>
                    <a:pt x="5648" y="1962894"/>
                  </a:lnTo>
                  <a:lnTo>
                    <a:pt x="9999" y="2010355"/>
                  </a:lnTo>
                  <a:lnTo>
                    <a:pt x="15558" y="2057455"/>
                  </a:lnTo>
                  <a:lnTo>
                    <a:pt x="22309" y="2104181"/>
                  </a:lnTo>
                  <a:lnTo>
                    <a:pt x="30237" y="2150515"/>
                  </a:lnTo>
                  <a:lnTo>
                    <a:pt x="39326" y="2196443"/>
                  </a:lnTo>
                  <a:lnTo>
                    <a:pt x="49560" y="2241949"/>
                  </a:lnTo>
                  <a:lnTo>
                    <a:pt x="60924" y="2287016"/>
                  </a:lnTo>
                  <a:lnTo>
                    <a:pt x="73401" y="2331629"/>
                  </a:lnTo>
                  <a:lnTo>
                    <a:pt x="86976" y="2375773"/>
                  </a:lnTo>
                  <a:lnTo>
                    <a:pt x="101634" y="2419431"/>
                  </a:lnTo>
                  <a:lnTo>
                    <a:pt x="117358" y="2462589"/>
                  </a:lnTo>
                  <a:lnTo>
                    <a:pt x="134133" y="2505229"/>
                  </a:lnTo>
                  <a:lnTo>
                    <a:pt x="151944" y="2547338"/>
                  </a:lnTo>
                  <a:lnTo>
                    <a:pt x="170774" y="2588898"/>
                  </a:lnTo>
                  <a:lnTo>
                    <a:pt x="190607" y="2629894"/>
                  </a:lnTo>
                  <a:lnTo>
                    <a:pt x="211429" y="2670311"/>
                  </a:lnTo>
                  <a:lnTo>
                    <a:pt x="233223" y="2710132"/>
                  </a:lnTo>
                  <a:lnTo>
                    <a:pt x="255973" y="2749343"/>
                  </a:lnTo>
                  <a:lnTo>
                    <a:pt x="279665" y="2787927"/>
                  </a:lnTo>
                  <a:lnTo>
                    <a:pt x="304282" y="2825868"/>
                  </a:lnTo>
                  <a:lnTo>
                    <a:pt x="329808" y="2863151"/>
                  </a:lnTo>
                  <a:lnTo>
                    <a:pt x="356228" y="2899761"/>
                  </a:lnTo>
                  <a:lnTo>
                    <a:pt x="383526" y="2935681"/>
                  </a:lnTo>
                  <a:lnTo>
                    <a:pt x="411686" y="2970895"/>
                  </a:lnTo>
                  <a:lnTo>
                    <a:pt x="440693" y="3005389"/>
                  </a:lnTo>
                  <a:lnTo>
                    <a:pt x="470531" y="3039146"/>
                  </a:lnTo>
                  <a:lnTo>
                    <a:pt x="501185" y="3072151"/>
                  </a:lnTo>
                  <a:lnTo>
                    <a:pt x="532638" y="3104387"/>
                  </a:lnTo>
                  <a:lnTo>
                    <a:pt x="564874" y="3135840"/>
                  </a:lnTo>
                  <a:lnTo>
                    <a:pt x="597879" y="3166494"/>
                  </a:lnTo>
                  <a:lnTo>
                    <a:pt x="631636" y="3196332"/>
                  </a:lnTo>
                  <a:lnTo>
                    <a:pt x="666130" y="3225339"/>
                  </a:lnTo>
                  <a:lnTo>
                    <a:pt x="701344" y="3253499"/>
                  </a:lnTo>
                  <a:lnTo>
                    <a:pt x="737264" y="3280797"/>
                  </a:lnTo>
                  <a:lnTo>
                    <a:pt x="773874" y="3307217"/>
                  </a:lnTo>
                  <a:lnTo>
                    <a:pt x="811157" y="3332743"/>
                  </a:lnTo>
                  <a:lnTo>
                    <a:pt x="849098" y="3357360"/>
                  </a:lnTo>
                  <a:lnTo>
                    <a:pt x="887682" y="3381052"/>
                  </a:lnTo>
                  <a:lnTo>
                    <a:pt x="926893" y="3403802"/>
                  </a:lnTo>
                  <a:lnTo>
                    <a:pt x="966714" y="3425596"/>
                  </a:lnTo>
                  <a:lnTo>
                    <a:pt x="1007131" y="3446418"/>
                  </a:lnTo>
                  <a:lnTo>
                    <a:pt x="1048127" y="3466251"/>
                  </a:lnTo>
                  <a:lnTo>
                    <a:pt x="1089687" y="3485081"/>
                  </a:lnTo>
                  <a:lnTo>
                    <a:pt x="1131796" y="3502892"/>
                  </a:lnTo>
                  <a:lnTo>
                    <a:pt x="1174436" y="3519667"/>
                  </a:lnTo>
                  <a:lnTo>
                    <a:pt x="1217594" y="3535391"/>
                  </a:lnTo>
                  <a:lnTo>
                    <a:pt x="1261252" y="3550049"/>
                  </a:lnTo>
                  <a:lnTo>
                    <a:pt x="1305396" y="3563624"/>
                  </a:lnTo>
                  <a:lnTo>
                    <a:pt x="1350009" y="3576101"/>
                  </a:lnTo>
                  <a:lnTo>
                    <a:pt x="1395076" y="3587465"/>
                  </a:lnTo>
                  <a:lnTo>
                    <a:pt x="1440582" y="3597699"/>
                  </a:lnTo>
                  <a:lnTo>
                    <a:pt x="1486510" y="3606788"/>
                  </a:lnTo>
                  <a:lnTo>
                    <a:pt x="1532844" y="3614716"/>
                  </a:lnTo>
                  <a:lnTo>
                    <a:pt x="1579570" y="3621467"/>
                  </a:lnTo>
                  <a:lnTo>
                    <a:pt x="1626670" y="3627026"/>
                  </a:lnTo>
                  <a:lnTo>
                    <a:pt x="1674131" y="3631377"/>
                  </a:lnTo>
                  <a:lnTo>
                    <a:pt x="1721935" y="3634505"/>
                  </a:lnTo>
                  <a:lnTo>
                    <a:pt x="1770068" y="3636393"/>
                  </a:lnTo>
                  <a:lnTo>
                    <a:pt x="1818513" y="3637026"/>
                  </a:lnTo>
                  <a:lnTo>
                    <a:pt x="1866957" y="3636393"/>
                  </a:lnTo>
                  <a:lnTo>
                    <a:pt x="1915090" y="3634505"/>
                  </a:lnTo>
                  <a:lnTo>
                    <a:pt x="1962894" y="3631377"/>
                  </a:lnTo>
                  <a:lnTo>
                    <a:pt x="2010355" y="3627026"/>
                  </a:lnTo>
                  <a:lnTo>
                    <a:pt x="2057455" y="3621467"/>
                  </a:lnTo>
                  <a:lnTo>
                    <a:pt x="2104181" y="3614716"/>
                  </a:lnTo>
                  <a:lnTo>
                    <a:pt x="2150515" y="3606788"/>
                  </a:lnTo>
                  <a:lnTo>
                    <a:pt x="2196443" y="3597699"/>
                  </a:lnTo>
                  <a:lnTo>
                    <a:pt x="2241949" y="3587465"/>
                  </a:lnTo>
                  <a:lnTo>
                    <a:pt x="2287016" y="3576101"/>
                  </a:lnTo>
                  <a:lnTo>
                    <a:pt x="2331629" y="3563624"/>
                  </a:lnTo>
                  <a:lnTo>
                    <a:pt x="2375773" y="3550049"/>
                  </a:lnTo>
                  <a:lnTo>
                    <a:pt x="2419431" y="3535391"/>
                  </a:lnTo>
                  <a:lnTo>
                    <a:pt x="2462589" y="3519667"/>
                  </a:lnTo>
                  <a:lnTo>
                    <a:pt x="2505229" y="3502892"/>
                  </a:lnTo>
                  <a:lnTo>
                    <a:pt x="2547338" y="3485081"/>
                  </a:lnTo>
                  <a:lnTo>
                    <a:pt x="2588898" y="3466251"/>
                  </a:lnTo>
                  <a:lnTo>
                    <a:pt x="2629894" y="3446418"/>
                  </a:lnTo>
                  <a:lnTo>
                    <a:pt x="2670311" y="3425596"/>
                  </a:lnTo>
                  <a:lnTo>
                    <a:pt x="2710132" y="3403802"/>
                  </a:lnTo>
                  <a:lnTo>
                    <a:pt x="2749343" y="3381052"/>
                  </a:lnTo>
                  <a:lnTo>
                    <a:pt x="2787927" y="3357360"/>
                  </a:lnTo>
                  <a:lnTo>
                    <a:pt x="2825868" y="3332743"/>
                  </a:lnTo>
                  <a:lnTo>
                    <a:pt x="2863151" y="3307217"/>
                  </a:lnTo>
                  <a:lnTo>
                    <a:pt x="2899761" y="3280797"/>
                  </a:lnTo>
                  <a:lnTo>
                    <a:pt x="2935681" y="3253499"/>
                  </a:lnTo>
                  <a:lnTo>
                    <a:pt x="2970895" y="3225339"/>
                  </a:lnTo>
                  <a:lnTo>
                    <a:pt x="3005389" y="3196332"/>
                  </a:lnTo>
                  <a:lnTo>
                    <a:pt x="3039146" y="3166494"/>
                  </a:lnTo>
                  <a:lnTo>
                    <a:pt x="3072151" y="3135840"/>
                  </a:lnTo>
                  <a:lnTo>
                    <a:pt x="3104388" y="3104388"/>
                  </a:lnTo>
                  <a:lnTo>
                    <a:pt x="3135840" y="3072151"/>
                  </a:lnTo>
                  <a:lnTo>
                    <a:pt x="3166494" y="3039146"/>
                  </a:lnTo>
                  <a:lnTo>
                    <a:pt x="3196332" y="3005389"/>
                  </a:lnTo>
                  <a:lnTo>
                    <a:pt x="3225339" y="2970895"/>
                  </a:lnTo>
                  <a:lnTo>
                    <a:pt x="3253499" y="2935681"/>
                  </a:lnTo>
                  <a:lnTo>
                    <a:pt x="3280797" y="2899761"/>
                  </a:lnTo>
                  <a:lnTo>
                    <a:pt x="3307217" y="2863151"/>
                  </a:lnTo>
                  <a:lnTo>
                    <a:pt x="3332743" y="2825868"/>
                  </a:lnTo>
                  <a:lnTo>
                    <a:pt x="3357360" y="2787927"/>
                  </a:lnTo>
                  <a:lnTo>
                    <a:pt x="3381052" y="2749343"/>
                  </a:lnTo>
                  <a:lnTo>
                    <a:pt x="3403802" y="2710132"/>
                  </a:lnTo>
                  <a:lnTo>
                    <a:pt x="3425596" y="2670311"/>
                  </a:lnTo>
                  <a:lnTo>
                    <a:pt x="3446418" y="2629894"/>
                  </a:lnTo>
                  <a:lnTo>
                    <a:pt x="3466251" y="2588898"/>
                  </a:lnTo>
                  <a:lnTo>
                    <a:pt x="3485081" y="2547338"/>
                  </a:lnTo>
                  <a:lnTo>
                    <a:pt x="3502892" y="2505229"/>
                  </a:lnTo>
                  <a:lnTo>
                    <a:pt x="3519667" y="2462589"/>
                  </a:lnTo>
                  <a:lnTo>
                    <a:pt x="3535391" y="2419431"/>
                  </a:lnTo>
                  <a:lnTo>
                    <a:pt x="3550049" y="2375773"/>
                  </a:lnTo>
                  <a:lnTo>
                    <a:pt x="3563624" y="2331629"/>
                  </a:lnTo>
                  <a:lnTo>
                    <a:pt x="3576101" y="2287016"/>
                  </a:lnTo>
                  <a:lnTo>
                    <a:pt x="3587465" y="2241949"/>
                  </a:lnTo>
                  <a:lnTo>
                    <a:pt x="3597699" y="2196443"/>
                  </a:lnTo>
                  <a:lnTo>
                    <a:pt x="3606788" y="2150515"/>
                  </a:lnTo>
                  <a:lnTo>
                    <a:pt x="3614716" y="2104181"/>
                  </a:lnTo>
                  <a:lnTo>
                    <a:pt x="3621467" y="2057455"/>
                  </a:lnTo>
                  <a:lnTo>
                    <a:pt x="3627026" y="2010355"/>
                  </a:lnTo>
                  <a:lnTo>
                    <a:pt x="3631377" y="1962894"/>
                  </a:lnTo>
                  <a:lnTo>
                    <a:pt x="3634505" y="1915090"/>
                  </a:lnTo>
                  <a:lnTo>
                    <a:pt x="3636393" y="1866957"/>
                  </a:lnTo>
                  <a:lnTo>
                    <a:pt x="3637026" y="1818513"/>
                  </a:lnTo>
                  <a:lnTo>
                    <a:pt x="3636393" y="1770068"/>
                  </a:lnTo>
                  <a:lnTo>
                    <a:pt x="3634505" y="1721935"/>
                  </a:lnTo>
                  <a:lnTo>
                    <a:pt x="3631377" y="1674131"/>
                  </a:lnTo>
                  <a:lnTo>
                    <a:pt x="3627026" y="1626670"/>
                  </a:lnTo>
                  <a:lnTo>
                    <a:pt x="3621467" y="1579570"/>
                  </a:lnTo>
                  <a:lnTo>
                    <a:pt x="3614716" y="1532844"/>
                  </a:lnTo>
                  <a:lnTo>
                    <a:pt x="3606788" y="1486510"/>
                  </a:lnTo>
                  <a:lnTo>
                    <a:pt x="3597699" y="1440582"/>
                  </a:lnTo>
                  <a:lnTo>
                    <a:pt x="3587465" y="1395076"/>
                  </a:lnTo>
                  <a:lnTo>
                    <a:pt x="3576101" y="1350009"/>
                  </a:lnTo>
                  <a:lnTo>
                    <a:pt x="3563624" y="1305396"/>
                  </a:lnTo>
                  <a:lnTo>
                    <a:pt x="3550049" y="1261252"/>
                  </a:lnTo>
                  <a:lnTo>
                    <a:pt x="3535391" y="1217594"/>
                  </a:lnTo>
                  <a:lnTo>
                    <a:pt x="3519667" y="1174436"/>
                  </a:lnTo>
                  <a:lnTo>
                    <a:pt x="3502892" y="1131796"/>
                  </a:lnTo>
                  <a:lnTo>
                    <a:pt x="3485081" y="1089687"/>
                  </a:lnTo>
                  <a:lnTo>
                    <a:pt x="3466251" y="1048127"/>
                  </a:lnTo>
                  <a:lnTo>
                    <a:pt x="3446418" y="1007131"/>
                  </a:lnTo>
                  <a:lnTo>
                    <a:pt x="3425596" y="966714"/>
                  </a:lnTo>
                  <a:lnTo>
                    <a:pt x="3403802" y="926893"/>
                  </a:lnTo>
                  <a:lnTo>
                    <a:pt x="3381052" y="887682"/>
                  </a:lnTo>
                  <a:lnTo>
                    <a:pt x="3357360" y="849098"/>
                  </a:lnTo>
                  <a:lnTo>
                    <a:pt x="3332743" y="811157"/>
                  </a:lnTo>
                  <a:lnTo>
                    <a:pt x="3307217" y="773874"/>
                  </a:lnTo>
                  <a:lnTo>
                    <a:pt x="3280797" y="737264"/>
                  </a:lnTo>
                  <a:lnTo>
                    <a:pt x="3253499" y="701344"/>
                  </a:lnTo>
                  <a:lnTo>
                    <a:pt x="3225339" y="666130"/>
                  </a:lnTo>
                  <a:lnTo>
                    <a:pt x="3196332" y="631636"/>
                  </a:lnTo>
                  <a:lnTo>
                    <a:pt x="3166494" y="597879"/>
                  </a:lnTo>
                  <a:lnTo>
                    <a:pt x="3135840" y="564874"/>
                  </a:lnTo>
                  <a:lnTo>
                    <a:pt x="3104387" y="532638"/>
                  </a:lnTo>
                  <a:lnTo>
                    <a:pt x="3072151" y="501185"/>
                  </a:lnTo>
                  <a:lnTo>
                    <a:pt x="3039146" y="470531"/>
                  </a:lnTo>
                  <a:lnTo>
                    <a:pt x="3005389" y="440693"/>
                  </a:lnTo>
                  <a:lnTo>
                    <a:pt x="2970895" y="411686"/>
                  </a:lnTo>
                  <a:lnTo>
                    <a:pt x="2935681" y="383526"/>
                  </a:lnTo>
                  <a:lnTo>
                    <a:pt x="2899761" y="356228"/>
                  </a:lnTo>
                  <a:lnTo>
                    <a:pt x="2863151" y="329808"/>
                  </a:lnTo>
                  <a:lnTo>
                    <a:pt x="2825868" y="304282"/>
                  </a:lnTo>
                  <a:lnTo>
                    <a:pt x="2787927" y="279665"/>
                  </a:lnTo>
                  <a:lnTo>
                    <a:pt x="2749343" y="255973"/>
                  </a:lnTo>
                  <a:lnTo>
                    <a:pt x="2710132" y="233223"/>
                  </a:lnTo>
                  <a:lnTo>
                    <a:pt x="2670311" y="211429"/>
                  </a:lnTo>
                  <a:lnTo>
                    <a:pt x="2629894" y="190607"/>
                  </a:lnTo>
                  <a:lnTo>
                    <a:pt x="2588898" y="170774"/>
                  </a:lnTo>
                  <a:lnTo>
                    <a:pt x="2547338" y="151944"/>
                  </a:lnTo>
                  <a:lnTo>
                    <a:pt x="2505229" y="134133"/>
                  </a:lnTo>
                  <a:lnTo>
                    <a:pt x="2462589" y="117358"/>
                  </a:lnTo>
                  <a:lnTo>
                    <a:pt x="2419431" y="101634"/>
                  </a:lnTo>
                  <a:lnTo>
                    <a:pt x="2375773" y="86976"/>
                  </a:lnTo>
                  <a:lnTo>
                    <a:pt x="2331629" y="73401"/>
                  </a:lnTo>
                  <a:lnTo>
                    <a:pt x="2287016" y="60924"/>
                  </a:lnTo>
                  <a:lnTo>
                    <a:pt x="2241949" y="49560"/>
                  </a:lnTo>
                  <a:lnTo>
                    <a:pt x="2196443" y="39326"/>
                  </a:lnTo>
                  <a:lnTo>
                    <a:pt x="2150515" y="30237"/>
                  </a:lnTo>
                  <a:lnTo>
                    <a:pt x="2104181" y="22309"/>
                  </a:lnTo>
                  <a:lnTo>
                    <a:pt x="2057455" y="15558"/>
                  </a:lnTo>
                  <a:lnTo>
                    <a:pt x="2010355" y="9999"/>
                  </a:lnTo>
                  <a:lnTo>
                    <a:pt x="1962894" y="5648"/>
                  </a:lnTo>
                  <a:lnTo>
                    <a:pt x="1915090" y="2520"/>
                  </a:lnTo>
                  <a:lnTo>
                    <a:pt x="1866957" y="632"/>
                  </a:lnTo>
                  <a:lnTo>
                    <a:pt x="1818513" y="0"/>
                  </a:lnTo>
                  <a:close/>
                </a:path>
              </a:pathLst>
            </a:custGeom>
            <a:solidFill>
              <a:srgbClr val="6F2F9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64127" y="1115186"/>
              <a:ext cx="3637279" cy="3637279"/>
            </a:xfrm>
            <a:custGeom>
              <a:avLst/>
              <a:gdLst/>
              <a:ahLst/>
              <a:cxnLst/>
              <a:rect l="l" t="t" r="r" b="b"/>
              <a:pathLst>
                <a:path w="3637279" h="3637279">
                  <a:moveTo>
                    <a:pt x="0" y="1818513"/>
                  </a:moveTo>
                  <a:lnTo>
                    <a:pt x="632" y="1770068"/>
                  </a:lnTo>
                  <a:lnTo>
                    <a:pt x="2520" y="1721935"/>
                  </a:lnTo>
                  <a:lnTo>
                    <a:pt x="5648" y="1674131"/>
                  </a:lnTo>
                  <a:lnTo>
                    <a:pt x="9999" y="1626670"/>
                  </a:lnTo>
                  <a:lnTo>
                    <a:pt x="15558" y="1579570"/>
                  </a:lnTo>
                  <a:lnTo>
                    <a:pt x="22309" y="1532844"/>
                  </a:lnTo>
                  <a:lnTo>
                    <a:pt x="30237" y="1486510"/>
                  </a:lnTo>
                  <a:lnTo>
                    <a:pt x="39326" y="1440582"/>
                  </a:lnTo>
                  <a:lnTo>
                    <a:pt x="49560" y="1395076"/>
                  </a:lnTo>
                  <a:lnTo>
                    <a:pt x="60924" y="1350009"/>
                  </a:lnTo>
                  <a:lnTo>
                    <a:pt x="73401" y="1305396"/>
                  </a:lnTo>
                  <a:lnTo>
                    <a:pt x="86976" y="1261252"/>
                  </a:lnTo>
                  <a:lnTo>
                    <a:pt x="101634" y="1217594"/>
                  </a:lnTo>
                  <a:lnTo>
                    <a:pt x="117358" y="1174436"/>
                  </a:lnTo>
                  <a:lnTo>
                    <a:pt x="134133" y="1131796"/>
                  </a:lnTo>
                  <a:lnTo>
                    <a:pt x="151944" y="1089687"/>
                  </a:lnTo>
                  <a:lnTo>
                    <a:pt x="170774" y="1048127"/>
                  </a:lnTo>
                  <a:lnTo>
                    <a:pt x="190607" y="1007131"/>
                  </a:lnTo>
                  <a:lnTo>
                    <a:pt x="211429" y="966714"/>
                  </a:lnTo>
                  <a:lnTo>
                    <a:pt x="233223" y="926893"/>
                  </a:lnTo>
                  <a:lnTo>
                    <a:pt x="255973" y="887682"/>
                  </a:lnTo>
                  <a:lnTo>
                    <a:pt x="279665" y="849098"/>
                  </a:lnTo>
                  <a:lnTo>
                    <a:pt x="304282" y="811157"/>
                  </a:lnTo>
                  <a:lnTo>
                    <a:pt x="329808" y="773874"/>
                  </a:lnTo>
                  <a:lnTo>
                    <a:pt x="356228" y="737264"/>
                  </a:lnTo>
                  <a:lnTo>
                    <a:pt x="383526" y="701344"/>
                  </a:lnTo>
                  <a:lnTo>
                    <a:pt x="411686" y="666130"/>
                  </a:lnTo>
                  <a:lnTo>
                    <a:pt x="440693" y="631636"/>
                  </a:lnTo>
                  <a:lnTo>
                    <a:pt x="470531" y="597879"/>
                  </a:lnTo>
                  <a:lnTo>
                    <a:pt x="501185" y="564874"/>
                  </a:lnTo>
                  <a:lnTo>
                    <a:pt x="532638" y="532638"/>
                  </a:lnTo>
                  <a:lnTo>
                    <a:pt x="564874" y="501185"/>
                  </a:lnTo>
                  <a:lnTo>
                    <a:pt x="597879" y="470531"/>
                  </a:lnTo>
                  <a:lnTo>
                    <a:pt x="631636" y="440693"/>
                  </a:lnTo>
                  <a:lnTo>
                    <a:pt x="666130" y="411686"/>
                  </a:lnTo>
                  <a:lnTo>
                    <a:pt x="701344" y="383526"/>
                  </a:lnTo>
                  <a:lnTo>
                    <a:pt x="737264" y="356228"/>
                  </a:lnTo>
                  <a:lnTo>
                    <a:pt x="773874" y="329808"/>
                  </a:lnTo>
                  <a:lnTo>
                    <a:pt x="811157" y="304282"/>
                  </a:lnTo>
                  <a:lnTo>
                    <a:pt x="849098" y="279665"/>
                  </a:lnTo>
                  <a:lnTo>
                    <a:pt x="887682" y="255973"/>
                  </a:lnTo>
                  <a:lnTo>
                    <a:pt x="926893" y="233223"/>
                  </a:lnTo>
                  <a:lnTo>
                    <a:pt x="966714" y="211429"/>
                  </a:lnTo>
                  <a:lnTo>
                    <a:pt x="1007131" y="190607"/>
                  </a:lnTo>
                  <a:lnTo>
                    <a:pt x="1048127" y="170774"/>
                  </a:lnTo>
                  <a:lnTo>
                    <a:pt x="1089687" y="151944"/>
                  </a:lnTo>
                  <a:lnTo>
                    <a:pt x="1131796" y="134133"/>
                  </a:lnTo>
                  <a:lnTo>
                    <a:pt x="1174436" y="117358"/>
                  </a:lnTo>
                  <a:lnTo>
                    <a:pt x="1217594" y="101634"/>
                  </a:lnTo>
                  <a:lnTo>
                    <a:pt x="1261252" y="86976"/>
                  </a:lnTo>
                  <a:lnTo>
                    <a:pt x="1305396" y="73401"/>
                  </a:lnTo>
                  <a:lnTo>
                    <a:pt x="1350009" y="60924"/>
                  </a:lnTo>
                  <a:lnTo>
                    <a:pt x="1395076" y="49560"/>
                  </a:lnTo>
                  <a:lnTo>
                    <a:pt x="1440582" y="39326"/>
                  </a:lnTo>
                  <a:lnTo>
                    <a:pt x="1486510" y="30237"/>
                  </a:lnTo>
                  <a:lnTo>
                    <a:pt x="1532844" y="22309"/>
                  </a:lnTo>
                  <a:lnTo>
                    <a:pt x="1579570" y="15558"/>
                  </a:lnTo>
                  <a:lnTo>
                    <a:pt x="1626670" y="9999"/>
                  </a:lnTo>
                  <a:lnTo>
                    <a:pt x="1674131" y="5648"/>
                  </a:lnTo>
                  <a:lnTo>
                    <a:pt x="1721935" y="2520"/>
                  </a:lnTo>
                  <a:lnTo>
                    <a:pt x="1770068" y="632"/>
                  </a:lnTo>
                  <a:lnTo>
                    <a:pt x="1818513" y="0"/>
                  </a:lnTo>
                  <a:lnTo>
                    <a:pt x="1866957" y="632"/>
                  </a:lnTo>
                  <a:lnTo>
                    <a:pt x="1915090" y="2520"/>
                  </a:lnTo>
                  <a:lnTo>
                    <a:pt x="1962894" y="5648"/>
                  </a:lnTo>
                  <a:lnTo>
                    <a:pt x="2010355" y="9999"/>
                  </a:lnTo>
                  <a:lnTo>
                    <a:pt x="2057455" y="15558"/>
                  </a:lnTo>
                  <a:lnTo>
                    <a:pt x="2104181" y="22309"/>
                  </a:lnTo>
                  <a:lnTo>
                    <a:pt x="2150515" y="30237"/>
                  </a:lnTo>
                  <a:lnTo>
                    <a:pt x="2196443" y="39326"/>
                  </a:lnTo>
                  <a:lnTo>
                    <a:pt x="2241949" y="49560"/>
                  </a:lnTo>
                  <a:lnTo>
                    <a:pt x="2287016" y="60924"/>
                  </a:lnTo>
                  <a:lnTo>
                    <a:pt x="2331629" y="73401"/>
                  </a:lnTo>
                  <a:lnTo>
                    <a:pt x="2375773" y="86976"/>
                  </a:lnTo>
                  <a:lnTo>
                    <a:pt x="2419431" y="101634"/>
                  </a:lnTo>
                  <a:lnTo>
                    <a:pt x="2462589" y="117358"/>
                  </a:lnTo>
                  <a:lnTo>
                    <a:pt x="2505229" y="134133"/>
                  </a:lnTo>
                  <a:lnTo>
                    <a:pt x="2547338" y="151944"/>
                  </a:lnTo>
                  <a:lnTo>
                    <a:pt x="2588898" y="170774"/>
                  </a:lnTo>
                  <a:lnTo>
                    <a:pt x="2629894" y="190607"/>
                  </a:lnTo>
                  <a:lnTo>
                    <a:pt x="2670311" y="211429"/>
                  </a:lnTo>
                  <a:lnTo>
                    <a:pt x="2710132" y="233223"/>
                  </a:lnTo>
                  <a:lnTo>
                    <a:pt x="2749343" y="255973"/>
                  </a:lnTo>
                  <a:lnTo>
                    <a:pt x="2787927" y="279665"/>
                  </a:lnTo>
                  <a:lnTo>
                    <a:pt x="2825868" y="304282"/>
                  </a:lnTo>
                  <a:lnTo>
                    <a:pt x="2863151" y="329808"/>
                  </a:lnTo>
                  <a:lnTo>
                    <a:pt x="2899761" y="356228"/>
                  </a:lnTo>
                  <a:lnTo>
                    <a:pt x="2935681" y="383526"/>
                  </a:lnTo>
                  <a:lnTo>
                    <a:pt x="2970895" y="411686"/>
                  </a:lnTo>
                  <a:lnTo>
                    <a:pt x="3005389" y="440693"/>
                  </a:lnTo>
                  <a:lnTo>
                    <a:pt x="3039146" y="470531"/>
                  </a:lnTo>
                  <a:lnTo>
                    <a:pt x="3072151" y="501185"/>
                  </a:lnTo>
                  <a:lnTo>
                    <a:pt x="3104387" y="532638"/>
                  </a:lnTo>
                  <a:lnTo>
                    <a:pt x="3135840" y="564874"/>
                  </a:lnTo>
                  <a:lnTo>
                    <a:pt x="3166494" y="597879"/>
                  </a:lnTo>
                  <a:lnTo>
                    <a:pt x="3196332" y="631636"/>
                  </a:lnTo>
                  <a:lnTo>
                    <a:pt x="3225339" y="666130"/>
                  </a:lnTo>
                  <a:lnTo>
                    <a:pt x="3253499" y="701344"/>
                  </a:lnTo>
                  <a:lnTo>
                    <a:pt x="3280797" y="737264"/>
                  </a:lnTo>
                  <a:lnTo>
                    <a:pt x="3307217" y="773874"/>
                  </a:lnTo>
                  <a:lnTo>
                    <a:pt x="3332743" y="811157"/>
                  </a:lnTo>
                  <a:lnTo>
                    <a:pt x="3357360" y="849098"/>
                  </a:lnTo>
                  <a:lnTo>
                    <a:pt x="3381052" y="887682"/>
                  </a:lnTo>
                  <a:lnTo>
                    <a:pt x="3403802" y="926893"/>
                  </a:lnTo>
                  <a:lnTo>
                    <a:pt x="3425596" y="966714"/>
                  </a:lnTo>
                  <a:lnTo>
                    <a:pt x="3446418" y="1007131"/>
                  </a:lnTo>
                  <a:lnTo>
                    <a:pt x="3466251" y="1048127"/>
                  </a:lnTo>
                  <a:lnTo>
                    <a:pt x="3485081" y="1089687"/>
                  </a:lnTo>
                  <a:lnTo>
                    <a:pt x="3502892" y="1131796"/>
                  </a:lnTo>
                  <a:lnTo>
                    <a:pt x="3519667" y="1174436"/>
                  </a:lnTo>
                  <a:lnTo>
                    <a:pt x="3535391" y="1217594"/>
                  </a:lnTo>
                  <a:lnTo>
                    <a:pt x="3550049" y="1261252"/>
                  </a:lnTo>
                  <a:lnTo>
                    <a:pt x="3563624" y="1305396"/>
                  </a:lnTo>
                  <a:lnTo>
                    <a:pt x="3576101" y="1350009"/>
                  </a:lnTo>
                  <a:lnTo>
                    <a:pt x="3587465" y="1395076"/>
                  </a:lnTo>
                  <a:lnTo>
                    <a:pt x="3597699" y="1440582"/>
                  </a:lnTo>
                  <a:lnTo>
                    <a:pt x="3606788" y="1486510"/>
                  </a:lnTo>
                  <a:lnTo>
                    <a:pt x="3614716" y="1532844"/>
                  </a:lnTo>
                  <a:lnTo>
                    <a:pt x="3621467" y="1579570"/>
                  </a:lnTo>
                  <a:lnTo>
                    <a:pt x="3627026" y="1626670"/>
                  </a:lnTo>
                  <a:lnTo>
                    <a:pt x="3631377" y="1674131"/>
                  </a:lnTo>
                  <a:lnTo>
                    <a:pt x="3634505" y="1721935"/>
                  </a:lnTo>
                  <a:lnTo>
                    <a:pt x="3636393" y="1770068"/>
                  </a:lnTo>
                  <a:lnTo>
                    <a:pt x="3637026" y="1818513"/>
                  </a:lnTo>
                  <a:lnTo>
                    <a:pt x="3636393" y="1866957"/>
                  </a:lnTo>
                  <a:lnTo>
                    <a:pt x="3634505" y="1915090"/>
                  </a:lnTo>
                  <a:lnTo>
                    <a:pt x="3631377" y="1962894"/>
                  </a:lnTo>
                  <a:lnTo>
                    <a:pt x="3627026" y="2010355"/>
                  </a:lnTo>
                  <a:lnTo>
                    <a:pt x="3621467" y="2057455"/>
                  </a:lnTo>
                  <a:lnTo>
                    <a:pt x="3614716" y="2104181"/>
                  </a:lnTo>
                  <a:lnTo>
                    <a:pt x="3606788" y="2150515"/>
                  </a:lnTo>
                  <a:lnTo>
                    <a:pt x="3597699" y="2196443"/>
                  </a:lnTo>
                  <a:lnTo>
                    <a:pt x="3587465" y="2241949"/>
                  </a:lnTo>
                  <a:lnTo>
                    <a:pt x="3576101" y="2287016"/>
                  </a:lnTo>
                  <a:lnTo>
                    <a:pt x="3563624" y="2331629"/>
                  </a:lnTo>
                  <a:lnTo>
                    <a:pt x="3550049" y="2375773"/>
                  </a:lnTo>
                  <a:lnTo>
                    <a:pt x="3535391" y="2419431"/>
                  </a:lnTo>
                  <a:lnTo>
                    <a:pt x="3519667" y="2462589"/>
                  </a:lnTo>
                  <a:lnTo>
                    <a:pt x="3502892" y="2505229"/>
                  </a:lnTo>
                  <a:lnTo>
                    <a:pt x="3485081" y="2547338"/>
                  </a:lnTo>
                  <a:lnTo>
                    <a:pt x="3466251" y="2588898"/>
                  </a:lnTo>
                  <a:lnTo>
                    <a:pt x="3446418" y="2629894"/>
                  </a:lnTo>
                  <a:lnTo>
                    <a:pt x="3425596" y="2670311"/>
                  </a:lnTo>
                  <a:lnTo>
                    <a:pt x="3403802" y="2710132"/>
                  </a:lnTo>
                  <a:lnTo>
                    <a:pt x="3381052" y="2749343"/>
                  </a:lnTo>
                  <a:lnTo>
                    <a:pt x="3357360" y="2787927"/>
                  </a:lnTo>
                  <a:lnTo>
                    <a:pt x="3332743" y="2825868"/>
                  </a:lnTo>
                  <a:lnTo>
                    <a:pt x="3307217" y="2863151"/>
                  </a:lnTo>
                  <a:lnTo>
                    <a:pt x="3280797" y="2899761"/>
                  </a:lnTo>
                  <a:lnTo>
                    <a:pt x="3253499" y="2935681"/>
                  </a:lnTo>
                  <a:lnTo>
                    <a:pt x="3225339" y="2970895"/>
                  </a:lnTo>
                  <a:lnTo>
                    <a:pt x="3196332" y="3005389"/>
                  </a:lnTo>
                  <a:lnTo>
                    <a:pt x="3166494" y="3039146"/>
                  </a:lnTo>
                  <a:lnTo>
                    <a:pt x="3135840" y="3072151"/>
                  </a:lnTo>
                  <a:lnTo>
                    <a:pt x="3104388" y="3104388"/>
                  </a:lnTo>
                  <a:lnTo>
                    <a:pt x="3072151" y="3135840"/>
                  </a:lnTo>
                  <a:lnTo>
                    <a:pt x="3039146" y="3166494"/>
                  </a:lnTo>
                  <a:lnTo>
                    <a:pt x="3005389" y="3196332"/>
                  </a:lnTo>
                  <a:lnTo>
                    <a:pt x="2970895" y="3225339"/>
                  </a:lnTo>
                  <a:lnTo>
                    <a:pt x="2935681" y="3253499"/>
                  </a:lnTo>
                  <a:lnTo>
                    <a:pt x="2899761" y="3280797"/>
                  </a:lnTo>
                  <a:lnTo>
                    <a:pt x="2863151" y="3307217"/>
                  </a:lnTo>
                  <a:lnTo>
                    <a:pt x="2825868" y="3332743"/>
                  </a:lnTo>
                  <a:lnTo>
                    <a:pt x="2787927" y="3357360"/>
                  </a:lnTo>
                  <a:lnTo>
                    <a:pt x="2749343" y="3381052"/>
                  </a:lnTo>
                  <a:lnTo>
                    <a:pt x="2710132" y="3403802"/>
                  </a:lnTo>
                  <a:lnTo>
                    <a:pt x="2670311" y="3425596"/>
                  </a:lnTo>
                  <a:lnTo>
                    <a:pt x="2629894" y="3446418"/>
                  </a:lnTo>
                  <a:lnTo>
                    <a:pt x="2588898" y="3466251"/>
                  </a:lnTo>
                  <a:lnTo>
                    <a:pt x="2547338" y="3485081"/>
                  </a:lnTo>
                  <a:lnTo>
                    <a:pt x="2505229" y="3502892"/>
                  </a:lnTo>
                  <a:lnTo>
                    <a:pt x="2462589" y="3519667"/>
                  </a:lnTo>
                  <a:lnTo>
                    <a:pt x="2419431" y="3535391"/>
                  </a:lnTo>
                  <a:lnTo>
                    <a:pt x="2375773" y="3550049"/>
                  </a:lnTo>
                  <a:lnTo>
                    <a:pt x="2331629" y="3563624"/>
                  </a:lnTo>
                  <a:lnTo>
                    <a:pt x="2287016" y="3576101"/>
                  </a:lnTo>
                  <a:lnTo>
                    <a:pt x="2241949" y="3587465"/>
                  </a:lnTo>
                  <a:lnTo>
                    <a:pt x="2196443" y="3597699"/>
                  </a:lnTo>
                  <a:lnTo>
                    <a:pt x="2150515" y="3606788"/>
                  </a:lnTo>
                  <a:lnTo>
                    <a:pt x="2104181" y="3614716"/>
                  </a:lnTo>
                  <a:lnTo>
                    <a:pt x="2057455" y="3621467"/>
                  </a:lnTo>
                  <a:lnTo>
                    <a:pt x="2010355" y="3627026"/>
                  </a:lnTo>
                  <a:lnTo>
                    <a:pt x="1962894" y="3631377"/>
                  </a:lnTo>
                  <a:lnTo>
                    <a:pt x="1915090" y="3634505"/>
                  </a:lnTo>
                  <a:lnTo>
                    <a:pt x="1866957" y="3636393"/>
                  </a:lnTo>
                  <a:lnTo>
                    <a:pt x="1818513" y="3637026"/>
                  </a:lnTo>
                  <a:lnTo>
                    <a:pt x="1770068" y="3636393"/>
                  </a:lnTo>
                  <a:lnTo>
                    <a:pt x="1721935" y="3634505"/>
                  </a:lnTo>
                  <a:lnTo>
                    <a:pt x="1674131" y="3631377"/>
                  </a:lnTo>
                  <a:lnTo>
                    <a:pt x="1626670" y="3627026"/>
                  </a:lnTo>
                  <a:lnTo>
                    <a:pt x="1579570" y="3621467"/>
                  </a:lnTo>
                  <a:lnTo>
                    <a:pt x="1532844" y="3614716"/>
                  </a:lnTo>
                  <a:lnTo>
                    <a:pt x="1486510" y="3606788"/>
                  </a:lnTo>
                  <a:lnTo>
                    <a:pt x="1440582" y="3597699"/>
                  </a:lnTo>
                  <a:lnTo>
                    <a:pt x="1395076" y="3587465"/>
                  </a:lnTo>
                  <a:lnTo>
                    <a:pt x="1350009" y="3576101"/>
                  </a:lnTo>
                  <a:lnTo>
                    <a:pt x="1305396" y="3563624"/>
                  </a:lnTo>
                  <a:lnTo>
                    <a:pt x="1261252" y="3550049"/>
                  </a:lnTo>
                  <a:lnTo>
                    <a:pt x="1217594" y="3535391"/>
                  </a:lnTo>
                  <a:lnTo>
                    <a:pt x="1174436" y="3519667"/>
                  </a:lnTo>
                  <a:lnTo>
                    <a:pt x="1131796" y="3502892"/>
                  </a:lnTo>
                  <a:lnTo>
                    <a:pt x="1089687" y="3485081"/>
                  </a:lnTo>
                  <a:lnTo>
                    <a:pt x="1048127" y="3466251"/>
                  </a:lnTo>
                  <a:lnTo>
                    <a:pt x="1007131" y="3446418"/>
                  </a:lnTo>
                  <a:lnTo>
                    <a:pt x="966714" y="3425596"/>
                  </a:lnTo>
                  <a:lnTo>
                    <a:pt x="926893" y="3403802"/>
                  </a:lnTo>
                  <a:lnTo>
                    <a:pt x="887682" y="3381052"/>
                  </a:lnTo>
                  <a:lnTo>
                    <a:pt x="849098" y="3357360"/>
                  </a:lnTo>
                  <a:lnTo>
                    <a:pt x="811157" y="3332743"/>
                  </a:lnTo>
                  <a:lnTo>
                    <a:pt x="773874" y="3307217"/>
                  </a:lnTo>
                  <a:lnTo>
                    <a:pt x="737264" y="3280797"/>
                  </a:lnTo>
                  <a:lnTo>
                    <a:pt x="701344" y="3253499"/>
                  </a:lnTo>
                  <a:lnTo>
                    <a:pt x="666130" y="3225339"/>
                  </a:lnTo>
                  <a:lnTo>
                    <a:pt x="631636" y="3196332"/>
                  </a:lnTo>
                  <a:lnTo>
                    <a:pt x="597879" y="3166494"/>
                  </a:lnTo>
                  <a:lnTo>
                    <a:pt x="564874" y="3135840"/>
                  </a:lnTo>
                  <a:lnTo>
                    <a:pt x="532638" y="3104387"/>
                  </a:lnTo>
                  <a:lnTo>
                    <a:pt x="501185" y="3072151"/>
                  </a:lnTo>
                  <a:lnTo>
                    <a:pt x="470531" y="3039146"/>
                  </a:lnTo>
                  <a:lnTo>
                    <a:pt x="440693" y="3005389"/>
                  </a:lnTo>
                  <a:lnTo>
                    <a:pt x="411686" y="2970895"/>
                  </a:lnTo>
                  <a:lnTo>
                    <a:pt x="383526" y="2935681"/>
                  </a:lnTo>
                  <a:lnTo>
                    <a:pt x="356228" y="2899761"/>
                  </a:lnTo>
                  <a:lnTo>
                    <a:pt x="329808" y="2863151"/>
                  </a:lnTo>
                  <a:lnTo>
                    <a:pt x="304282" y="2825868"/>
                  </a:lnTo>
                  <a:lnTo>
                    <a:pt x="279665" y="2787927"/>
                  </a:lnTo>
                  <a:lnTo>
                    <a:pt x="255973" y="2749343"/>
                  </a:lnTo>
                  <a:lnTo>
                    <a:pt x="233223" y="2710132"/>
                  </a:lnTo>
                  <a:lnTo>
                    <a:pt x="211429" y="2670311"/>
                  </a:lnTo>
                  <a:lnTo>
                    <a:pt x="190607" y="2629894"/>
                  </a:lnTo>
                  <a:lnTo>
                    <a:pt x="170774" y="2588898"/>
                  </a:lnTo>
                  <a:lnTo>
                    <a:pt x="151944" y="2547338"/>
                  </a:lnTo>
                  <a:lnTo>
                    <a:pt x="134133" y="2505229"/>
                  </a:lnTo>
                  <a:lnTo>
                    <a:pt x="117358" y="2462589"/>
                  </a:lnTo>
                  <a:lnTo>
                    <a:pt x="101634" y="2419431"/>
                  </a:lnTo>
                  <a:lnTo>
                    <a:pt x="86976" y="2375773"/>
                  </a:lnTo>
                  <a:lnTo>
                    <a:pt x="73401" y="2331629"/>
                  </a:lnTo>
                  <a:lnTo>
                    <a:pt x="60924" y="2287016"/>
                  </a:lnTo>
                  <a:lnTo>
                    <a:pt x="49560" y="2241949"/>
                  </a:lnTo>
                  <a:lnTo>
                    <a:pt x="39326" y="2196443"/>
                  </a:lnTo>
                  <a:lnTo>
                    <a:pt x="30237" y="2150515"/>
                  </a:lnTo>
                  <a:lnTo>
                    <a:pt x="22309" y="2104181"/>
                  </a:lnTo>
                  <a:lnTo>
                    <a:pt x="15558" y="2057455"/>
                  </a:lnTo>
                  <a:lnTo>
                    <a:pt x="9999" y="2010355"/>
                  </a:lnTo>
                  <a:lnTo>
                    <a:pt x="5648" y="1962894"/>
                  </a:lnTo>
                  <a:lnTo>
                    <a:pt x="2520" y="1915090"/>
                  </a:lnTo>
                  <a:lnTo>
                    <a:pt x="632" y="1866957"/>
                  </a:lnTo>
                  <a:lnTo>
                    <a:pt x="0" y="18185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59070" y="2674061"/>
            <a:ext cx="177101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Arial MT"/>
                <a:cs typeface="Arial MT"/>
              </a:rPr>
              <a:t>Operations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72000" y="0"/>
            <a:ext cx="4124325" cy="3200400"/>
            <a:chOff x="4572000" y="0"/>
            <a:chExt cx="4124325" cy="3200400"/>
          </a:xfrm>
        </p:grpSpPr>
        <p:sp>
          <p:nvSpPr>
            <p:cNvPr id="18" name="object 18"/>
            <p:cNvSpPr/>
            <p:nvPr/>
          </p:nvSpPr>
          <p:spPr>
            <a:xfrm>
              <a:off x="4572000" y="1762251"/>
              <a:ext cx="1684020" cy="1438275"/>
            </a:xfrm>
            <a:custGeom>
              <a:avLst/>
              <a:gdLst/>
              <a:ahLst/>
              <a:cxnLst/>
              <a:rect l="l" t="t" r="r" b="b"/>
              <a:pathLst>
                <a:path w="1684020" h="1438275">
                  <a:moveTo>
                    <a:pt x="4190" y="1321053"/>
                  </a:moveTo>
                  <a:lnTo>
                    <a:pt x="0" y="1438148"/>
                  </a:lnTo>
                  <a:lnTo>
                    <a:pt x="96138" y="1371219"/>
                  </a:lnTo>
                  <a:lnTo>
                    <a:pt x="93578" y="1369822"/>
                  </a:lnTo>
                  <a:lnTo>
                    <a:pt x="57150" y="1369822"/>
                  </a:lnTo>
                  <a:lnTo>
                    <a:pt x="26415" y="1353185"/>
                  </a:lnTo>
                  <a:lnTo>
                    <a:pt x="34820" y="1337764"/>
                  </a:lnTo>
                  <a:lnTo>
                    <a:pt x="4190" y="1321053"/>
                  </a:lnTo>
                  <a:close/>
                </a:path>
                <a:path w="1684020" h="1438275">
                  <a:moveTo>
                    <a:pt x="34820" y="1337764"/>
                  </a:moveTo>
                  <a:lnTo>
                    <a:pt x="26415" y="1353185"/>
                  </a:lnTo>
                  <a:lnTo>
                    <a:pt x="57150" y="1369822"/>
                  </a:lnTo>
                  <a:lnTo>
                    <a:pt x="65479" y="1354492"/>
                  </a:lnTo>
                  <a:lnTo>
                    <a:pt x="34820" y="1337764"/>
                  </a:lnTo>
                  <a:close/>
                </a:path>
                <a:path w="1684020" h="1438275">
                  <a:moveTo>
                    <a:pt x="65479" y="1354492"/>
                  </a:moveTo>
                  <a:lnTo>
                    <a:pt x="57150" y="1369822"/>
                  </a:lnTo>
                  <a:lnTo>
                    <a:pt x="93578" y="1369822"/>
                  </a:lnTo>
                  <a:lnTo>
                    <a:pt x="65479" y="1354492"/>
                  </a:lnTo>
                  <a:close/>
                </a:path>
                <a:path w="1684020" h="1438275">
                  <a:moveTo>
                    <a:pt x="1668907" y="0"/>
                  </a:moveTo>
                  <a:lnTo>
                    <a:pt x="1516379" y="73025"/>
                  </a:lnTo>
                  <a:lnTo>
                    <a:pt x="1290701" y="184023"/>
                  </a:lnTo>
                  <a:lnTo>
                    <a:pt x="1217040" y="221487"/>
                  </a:lnTo>
                  <a:lnTo>
                    <a:pt x="1144524" y="259334"/>
                  </a:lnTo>
                  <a:lnTo>
                    <a:pt x="1073277" y="297814"/>
                  </a:lnTo>
                  <a:lnTo>
                    <a:pt x="1003426" y="336550"/>
                  </a:lnTo>
                  <a:lnTo>
                    <a:pt x="935227" y="376047"/>
                  </a:lnTo>
                  <a:lnTo>
                    <a:pt x="868934" y="416178"/>
                  </a:lnTo>
                  <a:lnTo>
                    <a:pt x="804672" y="456946"/>
                  </a:lnTo>
                  <a:lnTo>
                    <a:pt x="742569" y="498601"/>
                  </a:lnTo>
                  <a:lnTo>
                    <a:pt x="682751" y="541147"/>
                  </a:lnTo>
                  <a:lnTo>
                    <a:pt x="625728" y="584453"/>
                  </a:lnTo>
                  <a:lnTo>
                    <a:pt x="571373" y="628776"/>
                  </a:lnTo>
                  <a:lnTo>
                    <a:pt x="519938" y="674243"/>
                  </a:lnTo>
                  <a:lnTo>
                    <a:pt x="471297" y="720471"/>
                  </a:lnTo>
                  <a:lnTo>
                    <a:pt x="425323" y="767714"/>
                  </a:lnTo>
                  <a:lnTo>
                    <a:pt x="381888" y="815721"/>
                  </a:lnTo>
                  <a:lnTo>
                    <a:pt x="340740" y="864362"/>
                  </a:lnTo>
                  <a:lnTo>
                    <a:pt x="301625" y="913764"/>
                  </a:lnTo>
                  <a:lnTo>
                    <a:pt x="264540" y="963802"/>
                  </a:lnTo>
                  <a:lnTo>
                    <a:pt x="228980" y="1014222"/>
                  </a:lnTo>
                  <a:lnTo>
                    <a:pt x="195072" y="1065276"/>
                  </a:lnTo>
                  <a:lnTo>
                    <a:pt x="162560" y="1116711"/>
                  </a:lnTo>
                  <a:lnTo>
                    <a:pt x="131063" y="1168527"/>
                  </a:lnTo>
                  <a:lnTo>
                    <a:pt x="100584" y="1220470"/>
                  </a:lnTo>
                  <a:lnTo>
                    <a:pt x="70865" y="1272667"/>
                  </a:lnTo>
                  <a:lnTo>
                    <a:pt x="41783" y="1324990"/>
                  </a:lnTo>
                  <a:lnTo>
                    <a:pt x="34820" y="1337764"/>
                  </a:lnTo>
                  <a:lnTo>
                    <a:pt x="65479" y="1354492"/>
                  </a:lnTo>
                  <a:lnTo>
                    <a:pt x="72262" y="1342009"/>
                  </a:lnTo>
                  <a:lnTo>
                    <a:pt x="101346" y="1289939"/>
                  </a:lnTo>
                  <a:lnTo>
                    <a:pt x="130683" y="1238123"/>
                  </a:lnTo>
                  <a:lnTo>
                    <a:pt x="160782" y="1186561"/>
                  </a:lnTo>
                  <a:lnTo>
                    <a:pt x="192024" y="1135380"/>
                  </a:lnTo>
                  <a:lnTo>
                    <a:pt x="224154" y="1084580"/>
                  </a:lnTo>
                  <a:lnTo>
                    <a:pt x="257555" y="1034288"/>
                  </a:lnTo>
                  <a:lnTo>
                    <a:pt x="292480" y="984631"/>
                  </a:lnTo>
                  <a:lnTo>
                    <a:pt x="329057" y="935355"/>
                  </a:lnTo>
                  <a:lnTo>
                    <a:pt x="367538" y="886840"/>
                  </a:lnTo>
                  <a:lnTo>
                    <a:pt x="407924" y="838962"/>
                  </a:lnTo>
                  <a:lnTo>
                    <a:pt x="450717" y="791718"/>
                  </a:lnTo>
                  <a:lnTo>
                    <a:pt x="495680" y="745489"/>
                  </a:lnTo>
                  <a:lnTo>
                    <a:pt x="543305" y="700151"/>
                  </a:lnTo>
                  <a:lnTo>
                    <a:pt x="593725" y="655701"/>
                  </a:lnTo>
                  <a:lnTo>
                    <a:pt x="647064" y="612013"/>
                  </a:lnTo>
                  <a:lnTo>
                    <a:pt x="703326" y="569468"/>
                  </a:lnTo>
                  <a:lnTo>
                    <a:pt x="762126" y="527558"/>
                  </a:lnTo>
                  <a:lnTo>
                    <a:pt x="823467" y="486410"/>
                  </a:lnTo>
                  <a:lnTo>
                    <a:pt x="887095" y="446024"/>
                  </a:lnTo>
                  <a:lnTo>
                    <a:pt x="952753" y="406273"/>
                  </a:lnTo>
                  <a:lnTo>
                    <a:pt x="1020445" y="367030"/>
                  </a:lnTo>
                  <a:lnTo>
                    <a:pt x="1089787" y="328549"/>
                  </a:lnTo>
                  <a:lnTo>
                    <a:pt x="1160652" y="290322"/>
                  </a:lnTo>
                  <a:lnTo>
                    <a:pt x="1232915" y="252602"/>
                  </a:lnTo>
                  <a:lnTo>
                    <a:pt x="1306322" y="215264"/>
                  </a:lnTo>
                  <a:lnTo>
                    <a:pt x="1531492" y="104521"/>
                  </a:lnTo>
                  <a:lnTo>
                    <a:pt x="1683892" y="31496"/>
                  </a:lnTo>
                  <a:lnTo>
                    <a:pt x="1668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48400" y="1016000"/>
              <a:ext cx="2438400" cy="1828800"/>
            </a:xfrm>
            <a:custGeom>
              <a:avLst/>
              <a:gdLst/>
              <a:ahLst/>
              <a:cxnLst/>
              <a:rect l="l" t="t" r="r" b="b"/>
              <a:pathLst>
                <a:path w="2438400" h="1828800">
                  <a:moveTo>
                    <a:pt x="0" y="914400"/>
                  </a:moveTo>
                  <a:lnTo>
                    <a:pt x="1187" y="873673"/>
                  </a:lnTo>
                  <a:lnTo>
                    <a:pt x="4718" y="833402"/>
                  </a:lnTo>
                  <a:lnTo>
                    <a:pt x="10542" y="793624"/>
                  </a:lnTo>
                  <a:lnTo>
                    <a:pt x="18609" y="754377"/>
                  </a:lnTo>
                  <a:lnTo>
                    <a:pt x="28871" y="715696"/>
                  </a:lnTo>
                  <a:lnTo>
                    <a:pt x="41277" y="677620"/>
                  </a:lnTo>
                  <a:lnTo>
                    <a:pt x="55778" y="640186"/>
                  </a:lnTo>
                  <a:lnTo>
                    <a:pt x="72325" y="603431"/>
                  </a:lnTo>
                  <a:lnTo>
                    <a:pt x="90867" y="567391"/>
                  </a:lnTo>
                  <a:lnTo>
                    <a:pt x="111356" y="532105"/>
                  </a:lnTo>
                  <a:lnTo>
                    <a:pt x="133742" y="497610"/>
                  </a:lnTo>
                  <a:lnTo>
                    <a:pt x="157975" y="463942"/>
                  </a:lnTo>
                  <a:lnTo>
                    <a:pt x="184005" y="431139"/>
                  </a:lnTo>
                  <a:lnTo>
                    <a:pt x="211784" y="399238"/>
                  </a:lnTo>
                  <a:lnTo>
                    <a:pt x="241261" y="368276"/>
                  </a:lnTo>
                  <a:lnTo>
                    <a:pt x="272387" y="338290"/>
                  </a:lnTo>
                  <a:lnTo>
                    <a:pt x="305113" y="309319"/>
                  </a:lnTo>
                  <a:lnTo>
                    <a:pt x="339388" y="281397"/>
                  </a:lnTo>
                  <a:lnTo>
                    <a:pt x="375164" y="254564"/>
                  </a:lnTo>
                  <a:lnTo>
                    <a:pt x="412391" y="228856"/>
                  </a:lnTo>
                  <a:lnTo>
                    <a:pt x="451019" y="204310"/>
                  </a:lnTo>
                  <a:lnTo>
                    <a:pt x="490998" y="180964"/>
                  </a:lnTo>
                  <a:lnTo>
                    <a:pt x="532280" y="158855"/>
                  </a:lnTo>
                  <a:lnTo>
                    <a:pt x="574815" y="138019"/>
                  </a:lnTo>
                  <a:lnTo>
                    <a:pt x="618552" y="118494"/>
                  </a:lnTo>
                  <a:lnTo>
                    <a:pt x="663443" y="100318"/>
                  </a:lnTo>
                  <a:lnTo>
                    <a:pt x="709438" y="83527"/>
                  </a:lnTo>
                  <a:lnTo>
                    <a:pt x="756487" y="68159"/>
                  </a:lnTo>
                  <a:lnTo>
                    <a:pt x="804541" y="54251"/>
                  </a:lnTo>
                  <a:lnTo>
                    <a:pt x="853550" y="41839"/>
                  </a:lnTo>
                  <a:lnTo>
                    <a:pt x="903465" y="30962"/>
                  </a:lnTo>
                  <a:lnTo>
                    <a:pt x="954236" y="21656"/>
                  </a:lnTo>
                  <a:lnTo>
                    <a:pt x="1005814" y="13959"/>
                  </a:lnTo>
                  <a:lnTo>
                    <a:pt x="1058148" y="7907"/>
                  </a:lnTo>
                  <a:lnTo>
                    <a:pt x="1111191" y="3539"/>
                  </a:lnTo>
                  <a:lnTo>
                    <a:pt x="1164891" y="891"/>
                  </a:lnTo>
                  <a:lnTo>
                    <a:pt x="1219200" y="0"/>
                  </a:lnTo>
                  <a:lnTo>
                    <a:pt x="1273508" y="891"/>
                  </a:lnTo>
                  <a:lnTo>
                    <a:pt x="1327208" y="3539"/>
                  </a:lnTo>
                  <a:lnTo>
                    <a:pt x="1380251" y="7907"/>
                  </a:lnTo>
                  <a:lnTo>
                    <a:pt x="1432585" y="13959"/>
                  </a:lnTo>
                  <a:lnTo>
                    <a:pt x="1484163" y="21656"/>
                  </a:lnTo>
                  <a:lnTo>
                    <a:pt x="1534934" y="30962"/>
                  </a:lnTo>
                  <a:lnTo>
                    <a:pt x="1584849" y="41839"/>
                  </a:lnTo>
                  <a:lnTo>
                    <a:pt x="1633858" y="54251"/>
                  </a:lnTo>
                  <a:lnTo>
                    <a:pt x="1681912" y="68159"/>
                  </a:lnTo>
                  <a:lnTo>
                    <a:pt x="1728961" y="83527"/>
                  </a:lnTo>
                  <a:lnTo>
                    <a:pt x="1774956" y="100318"/>
                  </a:lnTo>
                  <a:lnTo>
                    <a:pt x="1819847" y="118494"/>
                  </a:lnTo>
                  <a:lnTo>
                    <a:pt x="1863584" y="138019"/>
                  </a:lnTo>
                  <a:lnTo>
                    <a:pt x="1906119" y="158855"/>
                  </a:lnTo>
                  <a:lnTo>
                    <a:pt x="1947401" y="180964"/>
                  </a:lnTo>
                  <a:lnTo>
                    <a:pt x="1987380" y="204310"/>
                  </a:lnTo>
                  <a:lnTo>
                    <a:pt x="2026008" y="228856"/>
                  </a:lnTo>
                  <a:lnTo>
                    <a:pt x="2063235" y="254564"/>
                  </a:lnTo>
                  <a:lnTo>
                    <a:pt x="2099011" y="281397"/>
                  </a:lnTo>
                  <a:lnTo>
                    <a:pt x="2133286" y="309319"/>
                  </a:lnTo>
                  <a:lnTo>
                    <a:pt x="2166012" y="338290"/>
                  </a:lnTo>
                  <a:lnTo>
                    <a:pt x="2197138" y="368276"/>
                  </a:lnTo>
                  <a:lnTo>
                    <a:pt x="2226615" y="399238"/>
                  </a:lnTo>
                  <a:lnTo>
                    <a:pt x="2254394" y="431139"/>
                  </a:lnTo>
                  <a:lnTo>
                    <a:pt x="2280424" y="463942"/>
                  </a:lnTo>
                  <a:lnTo>
                    <a:pt x="2304657" y="497610"/>
                  </a:lnTo>
                  <a:lnTo>
                    <a:pt x="2327043" y="532105"/>
                  </a:lnTo>
                  <a:lnTo>
                    <a:pt x="2347532" y="567391"/>
                  </a:lnTo>
                  <a:lnTo>
                    <a:pt x="2366074" y="603431"/>
                  </a:lnTo>
                  <a:lnTo>
                    <a:pt x="2382621" y="640186"/>
                  </a:lnTo>
                  <a:lnTo>
                    <a:pt x="2397122" y="677620"/>
                  </a:lnTo>
                  <a:lnTo>
                    <a:pt x="2409528" y="715696"/>
                  </a:lnTo>
                  <a:lnTo>
                    <a:pt x="2419790" y="754377"/>
                  </a:lnTo>
                  <a:lnTo>
                    <a:pt x="2427857" y="793624"/>
                  </a:lnTo>
                  <a:lnTo>
                    <a:pt x="2433681" y="833402"/>
                  </a:lnTo>
                  <a:lnTo>
                    <a:pt x="2437212" y="873673"/>
                  </a:lnTo>
                  <a:lnTo>
                    <a:pt x="2438400" y="914400"/>
                  </a:lnTo>
                  <a:lnTo>
                    <a:pt x="2437212" y="955126"/>
                  </a:lnTo>
                  <a:lnTo>
                    <a:pt x="2433681" y="995397"/>
                  </a:lnTo>
                  <a:lnTo>
                    <a:pt x="2427857" y="1035175"/>
                  </a:lnTo>
                  <a:lnTo>
                    <a:pt x="2419790" y="1074422"/>
                  </a:lnTo>
                  <a:lnTo>
                    <a:pt x="2409528" y="1113103"/>
                  </a:lnTo>
                  <a:lnTo>
                    <a:pt x="2397122" y="1151179"/>
                  </a:lnTo>
                  <a:lnTo>
                    <a:pt x="2382621" y="1188613"/>
                  </a:lnTo>
                  <a:lnTo>
                    <a:pt x="2366074" y="1225368"/>
                  </a:lnTo>
                  <a:lnTo>
                    <a:pt x="2347532" y="1261408"/>
                  </a:lnTo>
                  <a:lnTo>
                    <a:pt x="2327043" y="1296694"/>
                  </a:lnTo>
                  <a:lnTo>
                    <a:pt x="2304657" y="1331189"/>
                  </a:lnTo>
                  <a:lnTo>
                    <a:pt x="2280424" y="1364857"/>
                  </a:lnTo>
                  <a:lnTo>
                    <a:pt x="2254394" y="1397660"/>
                  </a:lnTo>
                  <a:lnTo>
                    <a:pt x="2226615" y="1429561"/>
                  </a:lnTo>
                  <a:lnTo>
                    <a:pt x="2197138" y="1460523"/>
                  </a:lnTo>
                  <a:lnTo>
                    <a:pt x="2166012" y="1490509"/>
                  </a:lnTo>
                  <a:lnTo>
                    <a:pt x="2133286" y="1519480"/>
                  </a:lnTo>
                  <a:lnTo>
                    <a:pt x="2099011" y="1547402"/>
                  </a:lnTo>
                  <a:lnTo>
                    <a:pt x="2063235" y="1574235"/>
                  </a:lnTo>
                  <a:lnTo>
                    <a:pt x="2026008" y="1599943"/>
                  </a:lnTo>
                  <a:lnTo>
                    <a:pt x="1987380" y="1624489"/>
                  </a:lnTo>
                  <a:lnTo>
                    <a:pt x="1947401" y="1647835"/>
                  </a:lnTo>
                  <a:lnTo>
                    <a:pt x="1906119" y="1669944"/>
                  </a:lnTo>
                  <a:lnTo>
                    <a:pt x="1863584" y="1690780"/>
                  </a:lnTo>
                  <a:lnTo>
                    <a:pt x="1819847" y="1710305"/>
                  </a:lnTo>
                  <a:lnTo>
                    <a:pt x="1774956" y="1728481"/>
                  </a:lnTo>
                  <a:lnTo>
                    <a:pt x="1728961" y="1745272"/>
                  </a:lnTo>
                  <a:lnTo>
                    <a:pt x="1681912" y="1760640"/>
                  </a:lnTo>
                  <a:lnTo>
                    <a:pt x="1633858" y="1774548"/>
                  </a:lnTo>
                  <a:lnTo>
                    <a:pt x="1584849" y="1786960"/>
                  </a:lnTo>
                  <a:lnTo>
                    <a:pt x="1534934" y="1797837"/>
                  </a:lnTo>
                  <a:lnTo>
                    <a:pt x="1484163" y="1807143"/>
                  </a:lnTo>
                  <a:lnTo>
                    <a:pt x="1432585" y="1814840"/>
                  </a:lnTo>
                  <a:lnTo>
                    <a:pt x="1380251" y="1820892"/>
                  </a:lnTo>
                  <a:lnTo>
                    <a:pt x="1327208" y="1825260"/>
                  </a:lnTo>
                  <a:lnTo>
                    <a:pt x="1273508" y="1827908"/>
                  </a:lnTo>
                  <a:lnTo>
                    <a:pt x="1219200" y="1828800"/>
                  </a:lnTo>
                  <a:lnTo>
                    <a:pt x="1164891" y="1827908"/>
                  </a:lnTo>
                  <a:lnTo>
                    <a:pt x="1111191" y="1825260"/>
                  </a:lnTo>
                  <a:lnTo>
                    <a:pt x="1058148" y="1820892"/>
                  </a:lnTo>
                  <a:lnTo>
                    <a:pt x="1005814" y="1814840"/>
                  </a:lnTo>
                  <a:lnTo>
                    <a:pt x="954236" y="1807143"/>
                  </a:lnTo>
                  <a:lnTo>
                    <a:pt x="903465" y="1797837"/>
                  </a:lnTo>
                  <a:lnTo>
                    <a:pt x="853550" y="1786960"/>
                  </a:lnTo>
                  <a:lnTo>
                    <a:pt x="804541" y="1774548"/>
                  </a:lnTo>
                  <a:lnTo>
                    <a:pt x="756487" y="1760640"/>
                  </a:lnTo>
                  <a:lnTo>
                    <a:pt x="709438" y="1745272"/>
                  </a:lnTo>
                  <a:lnTo>
                    <a:pt x="663443" y="1728481"/>
                  </a:lnTo>
                  <a:lnTo>
                    <a:pt x="618552" y="1710305"/>
                  </a:lnTo>
                  <a:lnTo>
                    <a:pt x="574815" y="1690780"/>
                  </a:lnTo>
                  <a:lnTo>
                    <a:pt x="532280" y="1669944"/>
                  </a:lnTo>
                  <a:lnTo>
                    <a:pt x="490998" y="1647835"/>
                  </a:lnTo>
                  <a:lnTo>
                    <a:pt x="451019" y="1624489"/>
                  </a:lnTo>
                  <a:lnTo>
                    <a:pt x="412391" y="1599943"/>
                  </a:lnTo>
                  <a:lnTo>
                    <a:pt x="375164" y="1574235"/>
                  </a:lnTo>
                  <a:lnTo>
                    <a:pt x="339388" y="1547402"/>
                  </a:lnTo>
                  <a:lnTo>
                    <a:pt x="305113" y="1519480"/>
                  </a:lnTo>
                  <a:lnTo>
                    <a:pt x="272387" y="1490509"/>
                  </a:lnTo>
                  <a:lnTo>
                    <a:pt x="241261" y="1460523"/>
                  </a:lnTo>
                  <a:lnTo>
                    <a:pt x="211784" y="1429561"/>
                  </a:lnTo>
                  <a:lnTo>
                    <a:pt x="184005" y="1397660"/>
                  </a:lnTo>
                  <a:lnTo>
                    <a:pt x="157975" y="1364857"/>
                  </a:lnTo>
                  <a:lnTo>
                    <a:pt x="133742" y="1331189"/>
                  </a:lnTo>
                  <a:lnTo>
                    <a:pt x="111356" y="1296694"/>
                  </a:lnTo>
                  <a:lnTo>
                    <a:pt x="90867" y="1261408"/>
                  </a:lnTo>
                  <a:lnTo>
                    <a:pt x="72325" y="1225368"/>
                  </a:lnTo>
                  <a:lnTo>
                    <a:pt x="55778" y="1188613"/>
                  </a:lnTo>
                  <a:lnTo>
                    <a:pt x="41277" y="1151179"/>
                  </a:lnTo>
                  <a:lnTo>
                    <a:pt x="28871" y="1113103"/>
                  </a:lnTo>
                  <a:lnTo>
                    <a:pt x="18609" y="1074422"/>
                  </a:lnTo>
                  <a:lnTo>
                    <a:pt x="10542" y="1035175"/>
                  </a:lnTo>
                  <a:lnTo>
                    <a:pt x="4718" y="995397"/>
                  </a:lnTo>
                  <a:lnTo>
                    <a:pt x="1187" y="955126"/>
                  </a:lnTo>
                  <a:lnTo>
                    <a:pt x="0" y="9144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C2A7-9C0B-3EBB-A4EE-B86B7ACE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6401"/>
            <a:ext cx="8385808" cy="6953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7AD78-2237-10FA-0198-DF3537151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1295400"/>
            <a:ext cx="8385809" cy="4343400"/>
          </a:xfrm>
        </p:spPr>
        <p:txBody>
          <a:bodyPr/>
          <a:lstStyle/>
          <a:p>
            <a:r>
              <a:rPr lang="en-US" dirty="0"/>
              <a:t>Waterfall Model </a:t>
            </a:r>
          </a:p>
          <a:p>
            <a:r>
              <a:rPr lang="en-US" dirty="0"/>
              <a:t>Let’s consider developing software in a traditional way using a Waterfall Model in this </a:t>
            </a:r>
            <a:r>
              <a:rPr lang="en-US" dirty="0" err="1"/>
              <a:t>Devops</a:t>
            </a:r>
            <a:r>
              <a:rPr lang="en-US" dirty="0"/>
              <a:t> Tutorial.</a:t>
            </a:r>
            <a:endParaRPr lang="en-IN" dirty="0"/>
          </a:p>
        </p:txBody>
      </p:sp>
      <p:pic>
        <p:nvPicPr>
          <p:cNvPr id="1026" name="Picture 2" descr="Waterfall Model - DevOps Tutorial - Edureka">
            <a:extLst>
              <a:ext uri="{FF2B5EF4-FFF2-40B4-BE49-F238E27FC236}">
                <a16:creationId xmlns:a16="http://schemas.microsoft.com/office/drawing/2014/main" id="{47F6D741-451F-712C-316D-A7377191B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95449"/>
            <a:ext cx="5715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871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7288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4237" y="1366837"/>
            <a:ext cx="2143125" cy="1990725"/>
            <a:chOff x="3424237" y="1366837"/>
            <a:chExt cx="2143125" cy="1990725"/>
          </a:xfrm>
        </p:grpSpPr>
        <p:sp>
          <p:nvSpPr>
            <p:cNvPr id="4" name="object 4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7" y="1128788"/>
                  </a:lnTo>
                  <a:lnTo>
                    <a:pt x="18169" y="1173614"/>
                  </a:lnTo>
                  <a:lnTo>
                    <a:pt x="28176" y="1217742"/>
                  </a:lnTo>
                  <a:lnTo>
                    <a:pt x="40266" y="1261125"/>
                  </a:lnTo>
                  <a:lnTo>
                    <a:pt x="54388" y="1303714"/>
                  </a:lnTo>
                  <a:lnTo>
                    <a:pt x="70491" y="1345464"/>
                  </a:lnTo>
                  <a:lnTo>
                    <a:pt x="88524" y="1386325"/>
                  </a:lnTo>
                  <a:lnTo>
                    <a:pt x="108435" y="1426250"/>
                  </a:lnTo>
                  <a:lnTo>
                    <a:pt x="130173" y="1465193"/>
                  </a:lnTo>
                  <a:lnTo>
                    <a:pt x="153687" y="1503104"/>
                  </a:lnTo>
                  <a:lnTo>
                    <a:pt x="178925" y="1539937"/>
                  </a:lnTo>
                  <a:lnTo>
                    <a:pt x="205837" y="1575645"/>
                  </a:lnTo>
                  <a:lnTo>
                    <a:pt x="234371" y="1610179"/>
                  </a:lnTo>
                  <a:lnTo>
                    <a:pt x="264476" y="1643492"/>
                  </a:lnTo>
                  <a:lnTo>
                    <a:pt x="296101" y="1675536"/>
                  </a:lnTo>
                  <a:lnTo>
                    <a:pt x="329194" y="1706265"/>
                  </a:lnTo>
                  <a:lnTo>
                    <a:pt x="363704" y="1735629"/>
                  </a:lnTo>
                  <a:lnTo>
                    <a:pt x="399581" y="1763583"/>
                  </a:lnTo>
                  <a:lnTo>
                    <a:pt x="436772" y="1790078"/>
                  </a:lnTo>
                  <a:lnTo>
                    <a:pt x="475226" y="1815066"/>
                  </a:lnTo>
                  <a:lnTo>
                    <a:pt x="514893" y="1838501"/>
                  </a:lnTo>
                  <a:lnTo>
                    <a:pt x="555721" y="1860334"/>
                  </a:lnTo>
                  <a:lnTo>
                    <a:pt x="597659" y="1880518"/>
                  </a:lnTo>
                  <a:lnTo>
                    <a:pt x="640655" y="1899005"/>
                  </a:lnTo>
                  <a:lnTo>
                    <a:pt x="684658" y="1915749"/>
                  </a:lnTo>
                  <a:lnTo>
                    <a:pt x="729618" y="1930700"/>
                  </a:lnTo>
                  <a:lnTo>
                    <a:pt x="775482" y="1943813"/>
                  </a:lnTo>
                  <a:lnTo>
                    <a:pt x="822200" y="1955038"/>
                  </a:lnTo>
                  <a:lnTo>
                    <a:pt x="869720" y="1964329"/>
                  </a:lnTo>
                  <a:lnTo>
                    <a:pt x="917991" y="1971639"/>
                  </a:lnTo>
                  <a:lnTo>
                    <a:pt x="966962" y="1976919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9"/>
                  </a:lnTo>
                  <a:lnTo>
                    <a:pt x="1215608" y="1971639"/>
                  </a:lnTo>
                  <a:lnTo>
                    <a:pt x="1263879" y="1964329"/>
                  </a:lnTo>
                  <a:lnTo>
                    <a:pt x="1311399" y="1955038"/>
                  </a:lnTo>
                  <a:lnTo>
                    <a:pt x="1358117" y="1943813"/>
                  </a:lnTo>
                  <a:lnTo>
                    <a:pt x="1403981" y="1930700"/>
                  </a:lnTo>
                  <a:lnTo>
                    <a:pt x="1448941" y="1915749"/>
                  </a:lnTo>
                  <a:lnTo>
                    <a:pt x="1492944" y="1899005"/>
                  </a:lnTo>
                  <a:lnTo>
                    <a:pt x="1535940" y="1880518"/>
                  </a:lnTo>
                  <a:lnTo>
                    <a:pt x="1577878" y="1860334"/>
                  </a:lnTo>
                  <a:lnTo>
                    <a:pt x="1618706" y="1838501"/>
                  </a:lnTo>
                  <a:lnTo>
                    <a:pt x="1658373" y="1815066"/>
                  </a:lnTo>
                  <a:lnTo>
                    <a:pt x="1696827" y="1790078"/>
                  </a:lnTo>
                  <a:lnTo>
                    <a:pt x="1734018" y="1763583"/>
                  </a:lnTo>
                  <a:lnTo>
                    <a:pt x="1769895" y="1735629"/>
                  </a:lnTo>
                  <a:lnTo>
                    <a:pt x="1804405" y="1706265"/>
                  </a:lnTo>
                  <a:lnTo>
                    <a:pt x="1837498" y="1675536"/>
                  </a:lnTo>
                  <a:lnTo>
                    <a:pt x="1869123" y="1643492"/>
                  </a:lnTo>
                  <a:lnTo>
                    <a:pt x="1899228" y="1610179"/>
                  </a:lnTo>
                  <a:lnTo>
                    <a:pt x="1927762" y="1575645"/>
                  </a:lnTo>
                  <a:lnTo>
                    <a:pt x="1954674" y="1539937"/>
                  </a:lnTo>
                  <a:lnTo>
                    <a:pt x="1979912" y="1503104"/>
                  </a:lnTo>
                  <a:lnTo>
                    <a:pt x="2003426" y="1465193"/>
                  </a:lnTo>
                  <a:lnTo>
                    <a:pt x="2025164" y="1426250"/>
                  </a:lnTo>
                  <a:lnTo>
                    <a:pt x="2045075" y="1386325"/>
                  </a:lnTo>
                  <a:lnTo>
                    <a:pt x="2063108" y="1345464"/>
                  </a:lnTo>
                  <a:lnTo>
                    <a:pt x="2079211" y="1303714"/>
                  </a:lnTo>
                  <a:lnTo>
                    <a:pt x="2093333" y="1261125"/>
                  </a:lnTo>
                  <a:lnTo>
                    <a:pt x="2105423" y="1217742"/>
                  </a:lnTo>
                  <a:lnTo>
                    <a:pt x="2115430" y="1173614"/>
                  </a:lnTo>
                  <a:lnTo>
                    <a:pt x="2123302" y="1128788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8"/>
                  </a:lnTo>
                  <a:lnTo>
                    <a:pt x="2115430" y="1173614"/>
                  </a:lnTo>
                  <a:lnTo>
                    <a:pt x="2105423" y="1217742"/>
                  </a:lnTo>
                  <a:lnTo>
                    <a:pt x="2093333" y="1261125"/>
                  </a:lnTo>
                  <a:lnTo>
                    <a:pt x="2079211" y="1303714"/>
                  </a:lnTo>
                  <a:lnTo>
                    <a:pt x="2063108" y="1345464"/>
                  </a:lnTo>
                  <a:lnTo>
                    <a:pt x="2045075" y="1386325"/>
                  </a:lnTo>
                  <a:lnTo>
                    <a:pt x="2025164" y="1426250"/>
                  </a:lnTo>
                  <a:lnTo>
                    <a:pt x="2003426" y="1465193"/>
                  </a:lnTo>
                  <a:lnTo>
                    <a:pt x="1979912" y="1503104"/>
                  </a:lnTo>
                  <a:lnTo>
                    <a:pt x="1954674" y="1539937"/>
                  </a:lnTo>
                  <a:lnTo>
                    <a:pt x="1927762" y="1575645"/>
                  </a:lnTo>
                  <a:lnTo>
                    <a:pt x="1899228" y="1610179"/>
                  </a:lnTo>
                  <a:lnTo>
                    <a:pt x="1869123" y="1643492"/>
                  </a:lnTo>
                  <a:lnTo>
                    <a:pt x="1837498" y="1675536"/>
                  </a:lnTo>
                  <a:lnTo>
                    <a:pt x="1804405" y="1706265"/>
                  </a:lnTo>
                  <a:lnTo>
                    <a:pt x="1769895" y="1735629"/>
                  </a:lnTo>
                  <a:lnTo>
                    <a:pt x="1734018" y="1763583"/>
                  </a:lnTo>
                  <a:lnTo>
                    <a:pt x="1696827" y="1790078"/>
                  </a:lnTo>
                  <a:lnTo>
                    <a:pt x="1658373" y="1815066"/>
                  </a:lnTo>
                  <a:lnTo>
                    <a:pt x="1618706" y="1838501"/>
                  </a:lnTo>
                  <a:lnTo>
                    <a:pt x="1577878" y="1860334"/>
                  </a:lnTo>
                  <a:lnTo>
                    <a:pt x="1535940" y="1880518"/>
                  </a:lnTo>
                  <a:lnTo>
                    <a:pt x="1492944" y="1899005"/>
                  </a:lnTo>
                  <a:lnTo>
                    <a:pt x="1448941" y="1915749"/>
                  </a:lnTo>
                  <a:lnTo>
                    <a:pt x="1403981" y="1930700"/>
                  </a:lnTo>
                  <a:lnTo>
                    <a:pt x="1358117" y="1943813"/>
                  </a:lnTo>
                  <a:lnTo>
                    <a:pt x="1311399" y="1955038"/>
                  </a:lnTo>
                  <a:lnTo>
                    <a:pt x="1263879" y="1964329"/>
                  </a:lnTo>
                  <a:lnTo>
                    <a:pt x="1215608" y="1971639"/>
                  </a:lnTo>
                  <a:lnTo>
                    <a:pt x="1166637" y="1976919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9"/>
                  </a:lnTo>
                  <a:lnTo>
                    <a:pt x="917991" y="1971639"/>
                  </a:lnTo>
                  <a:lnTo>
                    <a:pt x="869720" y="1964329"/>
                  </a:lnTo>
                  <a:lnTo>
                    <a:pt x="822200" y="1955038"/>
                  </a:lnTo>
                  <a:lnTo>
                    <a:pt x="775482" y="1943813"/>
                  </a:lnTo>
                  <a:lnTo>
                    <a:pt x="729618" y="1930700"/>
                  </a:lnTo>
                  <a:lnTo>
                    <a:pt x="684658" y="1915749"/>
                  </a:lnTo>
                  <a:lnTo>
                    <a:pt x="640655" y="1899005"/>
                  </a:lnTo>
                  <a:lnTo>
                    <a:pt x="597659" y="1880518"/>
                  </a:lnTo>
                  <a:lnTo>
                    <a:pt x="555721" y="1860334"/>
                  </a:lnTo>
                  <a:lnTo>
                    <a:pt x="514893" y="1838501"/>
                  </a:lnTo>
                  <a:lnTo>
                    <a:pt x="475226" y="1815066"/>
                  </a:lnTo>
                  <a:lnTo>
                    <a:pt x="436772" y="1790078"/>
                  </a:lnTo>
                  <a:lnTo>
                    <a:pt x="399581" y="1763583"/>
                  </a:lnTo>
                  <a:lnTo>
                    <a:pt x="363704" y="1735629"/>
                  </a:lnTo>
                  <a:lnTo>
                    <a:pt x="329194" y="1706265"/>
                  </a:lnTo>
                  <a:lnTo>
                    <a:pt x="296101" y="1675536"/>
                  </a:lnTo>
                  <a:lnTo>
                    <a:pt x="264476" y="1643492"/>
                  </a:lnTo>
                  <a:lnTo>
                    <a:pt x="234371" y="1610179"/>
                  </a:lnTo>
                  <a:lnTo>
                    <a:pt x="205837" y="1575645"/>
                  </a:lnTo>
                  <a:lnTo>
                    <a:pt x="178925" y="1539937"/>
                  </a:lnTo>
                  <a:lnTo>
                    <a:pt x="153687" y="1503104"/>
                  </a:lnTo>
                  <a:lnTo>
                    <a:pt x="130173" y="1465193"/>
                  </a:lnTo>
                  <a:lnTo>
                    <a:pt x="108435" y="1426250"/>
                  </a:lnTo>
                  <a:lnTo>
                    <a:pt x="88524" y="1386325"/>
                  </a:lnTo>
                  <a:lnTo>
                    <a:pt x="70491" y="1345464"/>
                  </a:lnTo>
                  <a:lnTo>
                    <a:pt x="54388" y="1303714"/>
                  </a:lnTo>
                  <a:lnTo>
                    <a:pt x="40266" y="1261125"/>
                  </a:lnTo>
                  <a:lnTo>
                    <a:pt x="28176" y="1217742"/>
                  </a:lnTo>
                  <a:lnTo>
                    <a:pt x="18169" y="1173614"/>
                  </a:lnTo>
                  <a:lnTo>
                    <a:pt x="10297" y="1128788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8823" y="2174875"/>
            <a:ext cx="137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elop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ent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0037" y="4416361"/>
            <a:ext cx="2143125" cy="1991360"/>
            <a:chOff x="300037" y="4416361"/>
            <a:chExt cx="2143125" cy="1991360"/>
          </a:xfrm>
        </p:grpSpPr>
        <p:sp>
          <p:nvSpPr>
            <p:cNvPr id="8" name="object 8"/>
            <p:cNvSpPr/>
            <p:nvPr/>
          </p:nvSpPr>
          <p:spPr>
            <a:xfrm>
              <a:off x="304800" y="4421123"/>
              <a:ext cx="2133600" cy="1981835"/>
            </a:xfrm>
            <a:custGeom>
              <a:avLst/>
              <a:gdLst/>
              <a:ahLst/>
              <a:cxnLst/>
              <a:rect l="l" t="t" r="r" b="b"/>
              <a:pathLst>
                <a:path w="2133600" h="1981835">
                  <a:moveTo>
                    <a:pt x="1066800" y="0"/>
                  </a:moveTo>
                  <a:lnTo>
                    <a:pt x="1016580" y="1078"/>
                  </a:lnTo>
                  <a:lnTo>
                    <a:pt x="966959" y="4280"/>
                  </a:lnTo>
                  <a:lnTo>
                    <a:pt x="917986" y="9560"/>
                  </a:lnTo>
                  <a:lnTo>
                    <a:pt x="869713" y="16870"/>
                  </a:lnTo>
                  <a:lnTo>
                    <a:pt x="822192" y="26161"/>
                  </a:lnTo>
                  <a:lnTo>
                    <a:pt x="775473" y="37386"/>
                  </a:lnTo>
                  <a:lnTo>
                    <a:pt x="729608" y="50499"/>
                  </a:lnTo>
                  <a:lnTo>
                    <a:pt x="684648" y="65450"/>
                  </a:lnTo>
                  <a:lnTo>
                    <a:pt x="640644" y="82194"/>
                  </a:lnTo>
                  <a:lnTo>
                    <a:pt x="597647" y="100681"/>
                  </a:lnTo>
                  <a:lnTo>
                    <a:pt x="555710" y="120865"/>
                  </a:lnTo>
                  <a:lnTo>
                    <a:pt x="514882" y="142698"/>
                  </a:lnTo>
                  <a:lnTo>
                    <a:pt x="475215" y="166133"/>
                  </a:lnTo>
                  <a:lnTo>
                    <a:pt x="436761" y="191121"/>
                  </a:lnTo>
                  <a:lnTo>
                    <a:pt x="399570" y="217616"/>
                  </a:lnTo>
                  <a:lnTo>
                    <a:pt x="363694" y="245570"/>
                  </a:lnTo>
                  <a:lnTo>
                    <a:pt x="329184" y="274934"/>
                  </a:lnTo>
                  <a:lnTo>
                    <a:pt x="296092" y="305663"/>
                  </a:lnTo>
                  <a:lnTo>
                    <a:pt x="264468" y="337707"/>
                  </a:lnTo>
                  <a:lnTo>
                    <a:pt x="234363" y="371020"/>
                  </a:lnTo>
                  <a:lnTo>
                    <a:pt x="205830" y="405554"/>
                  </a:lnTo>
                  <a:lnTo>
                    <a:pt x="178918" y="441262"/>
                  </a:lnTo>
                  <a:lnTo>
                    <a:pt x="153681" y="478095"/>
                  </a:lnTo>
                  <a:lnTo>
                    <a:pt x="130167" y="516006"/>
                  </a:lnTo>
                  <a:lnTo>
                    <a:pt x="108430" y="554949"/>
                  </a:lnTo>
                  <a:lnTo>
                    <a:pt x="88520" y="594874"/>
                  </a:lnTo>
                  <a:lnTo>
                    <a:pt x="70488" y="635735"/>
                  </a:lnTo>
                  <a:lnTo>
                    <a:pt x="54386" y="677485"/>
                  </a:lnTo>
                  <a:lnTo>
                    <a:pt x="40264" y="720074"/>
                  </a:lnTo>
                  <a:lnTo>
                    <a:pt x="28174" y="763457"/>
                  </a:lnTo>
                  <a:lnTo>
                    <a:pt x="18168" y="807585"/>
                  </a:lnTo>
                  <a:lnTo>
                    <a:pt x="10296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6" y="1128789"/>
                  </a:lnTo>
                  <a:lnTo>
                    <a:pt x="18168" y="1173615"/>
                  </a:lnTo>
                  <a:lnTo>
                    <a:pt x="28174" y="1217744"/>
                  </a:lnTo>
                  <a:lnTo>
                    <a:pt x="40264" y="1261127"/>
                  </a:lnTo>
                  <a:lnTo>
                    <a:pt x="54386" y="1303717"/>
                  </a:lnTo>
                  <a:lnTo>
                    <a:pt x="70488" y="1345467"/>
                  </a:lnTo>
                  <a:lnTo>
                    <a:pt x="88520" y="1386329"/>
                  </a:lnTo>
                  <a:lnTo>
                    <a:pt x="108430" y="1426255"/>
                  </a:lnTo>
                  <a:lnTo>
                    <a:pt x="130167" y="1465198"/>
                  </a:lnTo>
                  <a:lnTo>
                    <a:pt x="153681" y="1503111"/>
                  </a:lnTo>
                  <a:lnTo>
                    <a:pt x="178918" y="1539945"/>
                  </a:lnTo>
                  <a:lnTo>
                    <a:pt x="205830" y="1575654"/>
                  </a:lnTo>
                  <a:lnTo>
                    <a:pt x="234363" y="1610189"/>
                  </a:lnTo>
                  <a:lnTo>
                    <a:pt x="264468" y="1643503"/>
                  </a:lnTo>
                  <a:lnTo>
                    <a:pt x="296092" y="1675548"/>
                  </a:lnTo>
                  <a:lnTo>
                    <a:pt x="329184" y="1706278"/>
                  </a:lnTo>
                  <a:lnTo>
                    <a:pt x="363694" y="1735644"/>
                  </a:lnTo>
                  <a:lnTo>
                    <a:pt x="399570" y="1763598"/>
                  </a:lnTo>
                  <a:lnTo>
                    <a:pt x="436761" y="1790094"/>
                  </a:lnTo>
                  <a:lnTo>
                    <a:pt x="475215" y="1815084"/>
                  </a:lnTo>
                  <a:lnTo>
                    <a:pt x="514882" y="1838519"/>
                  </a:lnTo>
                  <a:lnTo>
                    <a:pt x="555710" y="1860353"/>
                  </a:lnTo>
                  <a:lnTo>
                    <a:pt x="597647" y="1880538"/>
                  </a:lnTo>
                  <a:lnTo>
                    <a:pt x="640644" y="1899026"/>
                  </a:lnTo>
                  <a:lnTo>
                    <a:pt x="684648" y="1915771"/>
                  </a:lnTo>
                  <a:lnTo>
                    <a:pt x="729608" y="1930723"/>
                  </a:lnTo>
                  <a:lnTo>
                    <a:pt x="775473" y="1943836"/>
                  </a:lnTo>
                  <a:lnTo>
                    <a:pt x="822192" y="1955062"/>
                  </a:lnTo>
                  <a:lnTo>
                    <a:pt x="869713" y="1964354"/>
                  </a:lnTo>
                  <a:lnTo>
                    <a:pt x="917986" y="1971664"/>
                  </a:lnTo>
                  <a:lnTo>
                    <a:pt x="966959" y="1976944"/>
                  </a:lnTo>
                  <a:lnTo>
                    <a:pt x="1016580" y="1980147"/>
                  </a:lnTo>
                  <a:lnTo>
                    <a:pt x="1066800" y="1981225"/>
                  </a:lnTo>
                  <a:lnTo>
                    <a:pt x="1117017" y="1980147"/>
                  </a:lnTo>
                  <a:lnTo>
                    <a:pt x="1166637" y="1976944"/>
                  </a:lnTo>
                  <a:lnTo>
                    <a:pt x="1215608" y="1971664"/>
                  </a:lnTo>
                  <a:lnTo>
                    <a:pt x="1263879" y="1964354"/>
                  </a:lnTo>
                  <a:lnTo>
                    <a:pt x="1311399" y="1955062"/>
                  </a:lnTo>
                  <a:lnTo>
                    <a:pt x="1358117" y="1943836"/>
                  </a:lnTo>
                  <a:lnTo>
                    <a:pt x="1403981" y="1930723"/>
                  </a:lnTo>
                  <a:lnTo>
                    <a:pt x="1448941" y="1915771"/>
                  </a:lnTo>
                  <a:lnTo>
                    <a:pt x="1492944" y="1899026"/>
                  </a:lnTo>
                  <a:lnTo>
                    <a:pt x="1535940" y="1880538"/>
                  </a:lnTo>
                  <a:lnTo>
                    <a:pt x="1577878" y="1860353"/>
                  </a:lnTo>
                  <a:lnTo>
                    <a:pt x="1618706" y="1838519"/>
                  </a:lnTo>
                  <a:lnTo>
                    <a:pt x="1658373" y="1815084"/>
                  </a:lnTo>
                  <a:lnTo>
                    <a:pt x="1696827" y="1790094"/>
                  </a:lnTo>
                  <a:lnTo>
                    <a:pt x="1734018" y="1763598"/>
                  </a:lnTo>
                  <a:lnTo>
                    <a:pt x="1769895" y="1735644"/>
                  </a:lnTo>
                  <a:lnTo>
                    <a:pt x="1804405" y="1706278"/>
                  </a:lnTo>
                  <a:lnTo>
                    <a:pt x="1837498" y="1675548"/>
                  </a:lnTo>
                  <a:lnTo>
                    <a:pt x="1869123" y="1643503"/>
                  </a:lnTo>
                  <a:lnTo>
                    <a:pt x="1899228" y="1610189"/>
                  </a:lnTo>
                  <a:lnTo>
                    <a:pt x="1927762" y="1575654"/>
                  </a:lnTo>
                  <a:lnTo>
                    <a:pt x="1954674" y="1539945"/>
                  </a:lnTo>
                  <a:lnTo>
                    <a:pt x="1979912" y="1503111"/>
                  </a:lnTo>
                  <a:lnTo>
                    <a:pt x="2003426" y="1465198"/>
                  </a:lnTo>
                  <a:lnTo>
                    <a:pt x="2025164" y="1426255"/>
                  </a:lnTo>
                  <a:lnTo>
                    <a:pt x="2045075" y="1386329"/>
                  </a:lnTo>
                  <a:lnTo>
                    <a:pt x="2063108" y="1345467"/>
                  </a:lnTo>
                  <a:lnTo>
                    <a:pt x="2079211" y="1303717"/>
                  </a:lnTo>
                  <a:lnTo>
                    <a:pt x="2093333" y="1261127"/>
                  </a:lnTo>
                  <a:lnTo>
                    <a:pt x="2105423" y="1217744"/>
                  </a:lnTo>
                  <a:lnTo>
                    <a:pt x="2115430" y="1173615"/>
                  </a:lnTo>
                  <a:lnTo>
                    <a:pt x="2123302" y="1128789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800" y="4421123"/>
              <a:ext cx="2133600" cy="1981835"/>
            </a:xfrm>
            <a:custGeom>
              <a:avLst/>
              <a:gdLst/>
              <a:ahLst/>
              <a:cxnLst/>
              <a:rect l="l" t="t" r="r" b="b"/>
              <a:pathLst>
                <a:path w="2133600" h="1981835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6" y="852411"/>
                  </a:lnTo>
                  <a:lnTo>
                    <a:pt x="18168" y="807585"/>
                  </a:lnTo>
                  <a:lnTo>
                    <a:pt x="28174" y="763457"/>
                  </a:lnTo>
                  <a:lnTo>
                    <a:pt x="40264" y="720074"/>
                  </a:lnTo>
                  <a:lnTo>
                    <a:pt x="54386" y="677485"/>
                  </a:lnTo>
                  <a:lnTo>
                    <a:pt x="70488" y="635735"/>
                  </a:lnTo>
                  <a:lnTo>
                    <a:pt x="88520" y="594874"/>
                  </a:lnTo>
                  <a:lnTo>
                    <a:pt x="108430" y="554949"/>
                  </a:lnTo>
                  <a:lnTo>
                    <a:pt x="130167" y="516006"/>
                  </a:lnTo>
                  <a:lnTo>
                    <a:pt x="153681" y="478095"/>
                  </a:lnTo>
                  <a:lnTo>
                    <a:pt x="178918" y="441262"/>
                  </a:lnTo>
                  <a:lnTo>
                    <a:pt x="205830" y="405554"/>
                  </a:lnTo>
                  <a:lnTo>
                    <a:pt x="234363" y="371020"/>
                  </a:lnTo>
                  <a:lnTo>
                    <a:pt x="264468" y="337707"/>
                  </a:lnTo>
                  <a:lnTo>
                    <a:pt x="296092" y="305663"/>
                  </a:lnTo>
                  <a:lnTo>
                    <a:pt x="329184" y="274934"/>
                  </a:lnTo>
                  <a:lnTo>
                    <a:pt x="363694" y="245570"/>
                  </a:lnTo>
                  <a:lnTo>
                    <a:pt x="399570" y="217616"/>
                  </a:lnTo>
                  <a:lnTo>
                    <a:pt x="436761" y="191121"/>
                  </a:lnTo>
                  <a:lnTo>
                    <a:pt x="475215" y="166133"/>
                  </a:lnTo>
                  <a:lnTo>
                    <a:pt x="514882" y="142698"/>
                  </a:lnTo>
                  <a:lnTo>
                    <a:pt x="555710" y="120865"/>
                  </a:lnTo>
                  <a:lnTo>
                    <a:pt x="597647" y="100681"/>
                  </a:lnTo>
                  <a:lnTo>
                    <a:pt x="640644" y="82194"/>
                  </a:lnTo>
                  <a:lnTo>
                    <a:pt x="684648" y="65450"/>
                  </a:lnTo>
                  <a:lnTo>
                    <a:pt x="729608" y="50499"/>
                  </a:lnTo>
                  <a:lnTo>
                    <a:pt x="775473" y="37386"/>
                  </a:lnTo>
                  <a:lnTo>
                    <a:pt x="822192" y="26161"/>
                  </a:lnTo>
                  <a:lnTo>
                    <a:pt x="869713" y="16870"/>
                  </a:lnTo>
                  <a:lnTo>
                    <a:pt x="917986" y="9560"/>
                  </a:lnTo>
                  <a:lnTo>
                    <a:pt x="966959" y="4280"/>
                  </a:lnTo>
                  <a:lnTo>
                    <a:pt x="1016580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9"/>
                  </a:lnTo>
                  <a:lnTo>
                    <a:pt x="2115430" y="1173615"/>
                  </a:lnTo>
                  <a:lnTo>
                    <a:pt x="2105423" y="1217744"/>
                  </a:lnTo>
                  <a:lnTo>
                    <a:pt x="2093333" y="1261127"/>
                  </a:lnTo>
                  <a:lnTo>
                    <a:pt x="2079211" y="1303717"/>
                  </a:lnTo>
                  <a:lnTo>
                    <a:pt x="2063108" y="1345467"/>
                  </a:lnTo>
                  <a:lnTo>
                    <a:pt x="2045075" y="1386329"/>
                  </a:lnTo>
                  <a:lnTo>
                    <a:pt x="2025164" y="1426255"/>
                  </a:lnTo>
                  <a:lnTo>
                    <a:pt x="2003426" y="1465198"/>
                  </a:lnTo>
                  <a:lnTo>
                    <a:pt x="1979912" y="1503111"/>
                  </a:lnTo>
                  <a:lnTo>
                    <a:pt x="1954674" y="1539945"/>
                  </a:lnTo>
                  <a:lnTo>
                    <a:pt x="1927762" y="1575654"/>
                  </a:lnTo>
                  <a:lnTo>
                    <a:pt x="1899228" y="1610189"/>
                  </a:lnTo>
                  <a:lnTo>
                    <a:pt x="1869123" y="1643503"/>
                  </a:lnTo>
                  <a:lnTo>
                    <a:pt x="1837498" y="1675548"/>
                  </a:lnTo>
                  <a:lnTo>
                    <a:pt x="1804405" y="1706278"/>
                  </a:lnTo>
                  <a:lnTo>
                    <a:pt x="1769895" y="1735644"/>
                  </a:lnTo>
                  <a:lnTo>
                    <a:pt x="1734018" y="1763598"/>
                  </a:lnTo>
                  <a:lnTo>
                    <a:pt x="1696827" y="1790094"/>
                  </a:lnTo>
                  <a:lnTo>
                    <a:pt x="1658373" y="1815084"/>
                  </a:lnTo>
                  <a:lnTo>
                    <a:pt x="1618706" y="1838519"/>
                  </a:lnTo>
                  <a:lnTo>
                    <a:pt x="1577878" y="1860353"/>
                  </a:lnTo>
                  <a:lnTo>
                    <a:pt x="1535940" y="1880538"/>
                  </a:lnTo>
                  <a:lnTo>
                    <a:pt x="1492944" y="1899026"/>
                  </a:lnTo>
                  <a:lnTo>
                    <a:pt x="1448941" y="1915771"/>
                  </a:lnTo>
                  <a:lnTo>
                    <a:pt x="1403981" y="1930723"/>
                  </a:lnTo>
                  <a:lnTo>
                    <a:pt x="1358117" y="1943836"/>
                  </a:lnTo>
                  <a:lnTo>
                    <a:pt x="1311399" y="1955062"/>
                  </a:lnTo>
                  <a:lnTo>
                    <a:pt x="1263879" y="1964354"/>
                  </a:lnTo>
                  <a:lnTo>
                    <a:pt x="1215608" y="1971664"/>
                  </a:lnTo>
                  <a:lnTo>
                    <a:pt x="1166637" y="1976944"/>
                  </a:lnTo>
                  <a:lnTo>
                    <a:pt x="1117017" y="1980147"/>
                  </a:lnTo>
                  <a:lnTo>
                    <a:pt x="1066800" y="1981225"/>
                  </a:lnTo>
                  <a:lnTo>
                    <a:pt x="1016580" y="1980147"/>
                  </a:lnTo>
                  <a:lnTo>
                    <a:pt x="966959" y="1976944"/>
                  </a:lnTo>
                  <a:lnTo>
                    <a:pt x="917986" y="1971664"/>
                  </a:lnTo>
                  <a:lnTo>
                    <a:pt x="869713" y="1964354"/>
                  </a:lnTo>
                  <a:lnTo>
                    <a:pt x="822192" y="1955062"/>
                  </a:lnTo>
                  <a:lnTo>
                    <a:pt x="775473" y="1943836"/>
                  </a:lnTo>
                  <a:lnTo>
                    <a:pt x="729608" y="1930723"/>
                  </a:lnTo>
                  <a:lnTo>
                    <a:pt x="684648" y="1915771"/>
                  </a:lnTo>
                  <a:lnTo>
                    <a:pt x="640644" y="1899026"/>
                  </a:lnTo>
                  <a:lnTo>
                    <a:pt x="597647" y="1880538"/>
                  </a:lnTo>
                  <a:lnTo>
                    <a:pt x="555710" y="1860353"/>
                  </a:lnTo>
                  <a:lnTo>
                    <a:pt x="514882" y="1838519"/>
                  </a:lnTo>
                  <a:lnTo>
                    <a:pt x="475215" y="1815084"/>
                  </a:lnTo>
                  <a:lnTo>
                    <a:pt x="436761" y="1790094"/>
                  </a:lnTo>
                  <a:lnTo>
                    <a:pt x="399570" y="1763598"/>
                  </a:lnTo>
                  <a:lnTo>
                    <a:pt x="363694" y="1735644"/>
                  </a:lnTo>
                  <a:lnTo>
                    <a:pt x="329184" y="1706278"/>
                  </a:lnTo>
                  <a:lnTo>
                    <a:pt x="296092" y="1675548"/>
                  </a:lnTo>
                  <a:lnTo>
                    <a:pt x="264468" y="1643503"/>
                  </a:lnTo>
                  <a:lnTo>
                    <a:pt x="234363" y="1610189"/>
                  </a:lnTo>
                  <a:lnTo>
                    <a:pt x="205830" y="1575654"/>
                  </a:lnTo>
                  <a:lnTo>
                    <a:pt x="178918" y="1539945"/>
                  </a:lnTo>
                  <a:lnTo>
                    <a:pt x="153681" y="1503111"/>
                  </a:lnTo>
                  <a:lnTo>
                    <a:pt x="130167" y="1465198"/>
                  </a:lnTo>
                  <a:lnTo>
                    <a:pt x="108430" y="1426255"/>
                  </a:lnTo>
                  <a:lnTo>
                    <a:pt x="88520" y="1386329"/>
                  </a:lnTo>
                  <a:lnTo>
                    <a:pt x="70488" y="1345467"/>
                  </a:lnTo>
                  <a:lnTo>
                    <a:pt x="54386" y="1303717"/>
                  </a:lnTo>
                  <a:lnTo>
                    <a:pt x="40264" y="1261127"/>
                  </a:lnTo>
                  <a:lnTo>
                    <a:pt x="28174" y="1217744"/>
                  </a:lnTo>
                  <a:lnTo>
                    <a:pt x="18168" y="1173615"/>
                  </a:lnTo>
                  <a:lnTo>
                    <a:pt x="10296" y="1128789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6485" y="5225618"/>
            <a:ext cx="1148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perat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64919" y="1807464"/>
            <a:ext cx="2780030" cy="2573020"/>
            <a:chOff x="1264919" y="1807464"/>
            <a:chExt cx="2780030" cy="257302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1807464"/>
              <a:ext cx="2228087" cy="25725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9" y="3191256"/>
              <a:ext cx="1743456" cy="11247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4939" y="1551508"/>
            <a:ext cx="123888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Ops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anticipate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how new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5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n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onali</a:t>
            </a:r>
            <a:r>
              <a:rPr sz="1800" spc="-20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y  </a:t>
            </a:r>
            <a:r>
              <a:rPr sz="1800" spc="-10" dirty="0">
                <a:latin typeface="Arial MT"/>
                <a:cs typeface="Arial MT"/>
              </a:rPr>
              <a:t>will </a:t>
            </a:r>
            <a:r>
              <a:rPr sz="1800" dirty="0">
                <a:latin typeface="Arial MT"/>
                <a:cs typeface="Arial MT"/>
              </a:rPr>
              <a:t>effect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51151" y="2847543"/>
            <a:ext cx="17570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bugs and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deployment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failures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quickly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3904" y="4702302"/>
            <a:ext cx="17913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Dev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 </a:t>
            </a:r>
            <a:r>
              <a:rPr sz="1800" dirty="0">
                <a:latin typeface="Arial MT"/>
                <a:cs typeface="Arial MT"/>
              </a:rPr>
              <a:t>together 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permanently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33904" y="5525516"/>
            <a:ext cx="2036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remove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root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causes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bugs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failures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3050" y="0"/>
            <a:ext cx="8674100" cy="6781800"/>
            <a:chOff x="273050" y="0"/>
            <a:chExt cx="8674100" cy="6781800"/>
          </a:xfrm>
        </p:grpSpPr>
        <p:sp>
          <p:nvSpPr>
            <p:cNvPr id="19" name="object 19"/>
            <p:cNvSpPr/>
            <p:nvPr/>
          </p:nvSpPr>
          <p:spPr>
            <a:xfrm>
              <a:off x="304800" y="1143000"/>
              <a:ext cx="4267200" cy="3124200"/>
            </a:xfrm>
            <a:custGeom>
              <a:avLst/>
              <a:gdLst/>
              <a:ahLst/>
              <a:cxnLst/>
              <a:rect l="l" t="t" r="r" b="b"/>
              <a:pathLst>
                <a:path w="4267200" h="3124200">
                  <a:moveTo>
                    <a:pt x="0" y="0"/>
                  </a:moveTo>
                  <a:lnTo>
                    <a:pt x="4267200" y="312420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2000" y="1066800"/>
              <a:ext cx="4343400" cy="5715000"/>
            </a:xfrm>
            <a:custGeom>
              <a:avLst/>
              <a:gdLst/>
              <a:ahLst/>
              <a:cxnLst/>
              <a:rect l="l" t="t" r="r" b="b"/>
              <a:pathLst>
                <a:path w="4343400" h="5715000">
                  <a:moveTo>
                    <a:pt x="0" y="3219450"/>
                  </a:moveTo>
                  <a:lnTo>
                    <a:pt x="0" y="5714998"/>
                  </a:lnTo>
                </a:path>
                <a:path w="4343400" h="5715000">
                  <a:moveTo>
                    <a:pt x="4343400" y="0"/>
                  </a:moveTo>
                  <a:lnTo>
                    <a:pt x="0" y="321945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60975" y="4016755"/>
            <a:ext cx="3674110" cy="577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5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Ops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trusts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dev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will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provide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good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5"/>
              </a:lnSpc>
            </a:pPr>
            <a:r>
              <a:rPr sz="1900" dirty="0">
                <a:latin typeface="Arial MT"/>
                <a:cs typeface="Arial MT"/>
              </a:rPr>
              <a:t>code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23" name="object 23"/>
          <p:cNvSpPr txBox="1"/>
          <p:nvPr/>
        </p:nvSpPr>
        <p:spPr>
          <a:xfrm>
            <a:off x="5260975" y="4916246"/>
            <a:ext cx="3449320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6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Dev trusts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ops</a:t>
            </a:r>
            <a:r>
              <a:rPr sz="1900" dirty="0">
                <a:latin typeface="Arial MT"/>
                <a:cs typeface="Arial MT"/>
              </a:rPr>
              <a:t> will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put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code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prod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quickly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60975" y="5812942"/>
            <a:ext cx="37814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Visibility</a:t>
            </a:r>
            <a:r>
              <a:rPr sz="1900" spc="-7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enables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“trust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but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verify”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57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1143000"/>
            <a:ext cx="5130800" cy="3848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25" y="1138504"/>
            <a:ext cx="3836670" cy="5096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Create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feedback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loops</a:t>
            </a:r>
            <a:r>
              <a:rPr sz="1900" spc="-5" dirty="0">
                <a:latin typeface="Arial MT"/>
                <a:cs typeface="Arial MT"/>
              </a:rPr>
              <a:t> between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inventors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mechanics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 MT"/>
              <a:cs typeface="Arial MT"/>
            </a:endParaRPr>
          </a:p>
          <a:p>
            <a:pPr marL="238125" marR="334010" indent="-226060" algn="just">
              <a:lnSpc>
                <a:spcPct val="899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Expose </a:t>
            </a:r>
            <a:r>
              <a:rPr sz="1900" spc="-5" dirty="0">
                <a:latin typeface="Arial MT"/>
                <a:cs typeface="Arial MT"/>
              </a:rPr>
              <a:t>real-time metrics </a:t>
            </a:r>
            <a:r>
              <a:rPr sz="1900" dirty="0">
                <a:latin typeface="Arial MT"/>
                <a:cs typeface="Arial MT"/>
              </a:rPr>
              <a:t>from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ops </a:t>
            </a:r>
            <a:r>
              <a:rPr sz="1900" dirty="0">
                <a:latin typeface="Arial MT"/>
                <a:cs typeface="Arial MT"/>
              </a:rPr>
              <a:t>enabling </a:t>
            </a:r>
            <a:r>
              <a:rPr sz="1900" spc="-5" dirty="0">
                <a:latin typeface="Arial MT"/>
                <a:cs typeface="Arial MT"/>
              </a:rPr>
              <a:t>dev to learn </a:t>
            </a:r>
            <a:r>
              <a:rPr sz="1900" dirty="0">
                <a:latin typeface="Arial MT"/>
                <a:cs typeface="Arial MT"/>
              </a:rPr>
              <a:t>from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system running under real 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world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conditions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379730" indent="-226060" algn="just">
              <a:lnSpc>
                <a:spcPct val="902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Expose </a:t>
            </a:r>
            <a:r>
              <a:rPr sz="1900" spc="-5" dirty="0">
                <a:latin typeface="Arial MT"/>
                <a:cs typeface="Arial MT"/>
              </a:rPr>
              <a:t>real-time metrics </a:t>
            </a:r>
            <a:r>
              <a:rPr sz="1900" dirty="0">
                <a:latin typeface="Arial MT"/>
                <a:cs typeface="Arial MT"/>
              </a:rPr>
              <a:t>from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dev </a:t>
            </a:r>
            <a:r>
              <a:rPr sz="1900" dirty="0">
                <a:latin typeface="Arial MT"/>
                <a:cs typeface="Arial MT"/>
              </a:rPr>
              <a:t>enabling </a:t>
            </a:r>
            <a:r>
              <a:rPr sz="1900" spc="-5" dirty="0">
                <a:latin typeface="Arial MT"/>
                <a:cs typeface="Arial MT"/>
              </a:rPr>
              <a:t>ops to </a:t>
            </a:r>
            <a:r>
              <a:rPr sz="1900" dirty="0">
                <a:latin typeface="Arial MT"/>
                <a:cs typeface="Arial MT"/>
              </a:rPr>
              <a:t>anticipate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production needs and provide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early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input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5080" indent="-226060">
              <a:lnSpc>
                <a:spcPct val="901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Cross-functional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teams </a:t>
            </a:r>
            <a:r>
              <a:rPr sz="1900" spc="-5" dirty="0">
                <a:latin typeface="Arial MT"/>
                <a:cs typeface="Arial MT"/>
              </a:rPr>
              <a:t> collaborate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 deliver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b="1" dirty="0">
                <a:latin typeface="Arial"/>
                <a:cs typeface="Arial"/>
              </a:rPr>
              <a:t>whole 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working</a:t>
            </a:r>
            <a:r>
              <a:rPr sz="1900" b="1" spc="-4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systems</a:t>
            </a:r>
            <a:r>
              <a:rPr sz="1900" b="1" spc="100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including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all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infrastructure, </a:t>
            </a:r>
            <a:r>
              <a:rPr sz="1900" dirty="0">
                <a:latin typeface="Arial MT"/>
                <a:cs typeface="Arial MT"/>
              </a:rPr>
              <a:t>software code,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configurations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2079" y="6431991"/>
            <a:ext cx="5297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Feature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delivery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+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stability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become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shared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2603957"/>
            <a:ext cx="82035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Matching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Capacity</a:t>
            </a:r>
            <a:r>
              <a:rPr sz="32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425" y="137286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25" y="502996"/>
            <a:ext cx="6200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Communication,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Collaboration,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7811" y="1845494"/>
            <a:ext cx="955548" cy="9571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31481" y="2134361"/>
            <a:ext cx="6477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 MT"/>
                <a:cs typeface="Arial MT"/>
              </a:rPr>
              <a:t>Co</a:t>
            </a:r>
            <a:r>
              <a:rPr sz="700" spc="10" dirty="0">
                <a:latin typeface="Arial MT"/>
                <a:cs typeface="Arial MT"/>
              </a:rPr>
              <a:t>mm</a:t>
            </a:r>
            <a:r>
              <a:rPr sz="700" spc="-10" dirty="0">
                <a:latin typeface="Arial MT"/>
                <a:cs typeface="Arial MT"/>
              </a:rPr>
              <a:t>un</a:t>
            </a:r>
            <a:r>
              <a:rPr sz="700" spc="5" dirty="0">
                <a:latin typeface="Arial MT"/>
                <a:cs typeface="Arial MT"/>
              </a:rPr>
              <a:t>ic</a:t>
            </a:r>
            <a:r>
              <a:rPr sz="700" spc="-10" dirty="0">
                <a:latin typeface="Arial MT"/>
                <a:cs typeface="Arial MT"/>
              </a:rPr>
              <a:t>a</a:t>
            </a:r>
            <a:r>
              <a:rPr sz="700" spc="-5" dirty="0">
                <a:latin typeface="Arial MT"/>
                <a:cs typeface="Arial MT"/>
              </a:rPr>
              <a:t>t</a:t>
            </a:r>
            <a:r>
              <a:rPr sz="700" spc="5" dirty="0">
                <a:latin typeface="Arial MT"/>
                <a:cs typeface="Arial MT"/>
              </a:rPr>
              <a:t>i</a:t>
            </a:r>
            <a:r>
              <a:rPr sz="700" spc="-10" dirty="0">
                <a:latin typeface="Arial MT"/>
                <a:cs typeface="Arial MT"/>
              </a:rPr>
              <a:t>o</a:t>
            </a:r>
            <a:r>
              <a:rPr sz="700" spc="-5" dirty="0">
                <a:latin typeface="Arial MT"/>
                <a:cs typeface="Arial MT"/>
              </a:rPr>
              <a:t>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8" y="2383535"/>
            <a:ext cx="993648" cy="9966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53706" y="2816479"/>
            <a:ext cx="4406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 MT"/>
                <a:cs typeface="Arial MT"/>
              </a:rPr>
              <a:t>Integration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1864" y="2383535"/>
            <a:ext cx="993648" cy="9966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59371" y="2816479"/>
            <a:ext cx="5499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 MT"/>
                <a:cs typeface="Arial MT"/>
              </a:rPr>
              <a:t>Collaboration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3010" y="1709420"/>
            <a:ext cx="4853178" cy="45694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395217" y="2581097"/>
            <a:ext cx="2052955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dirty="0">
                <a:latin typeface="Arial MT"/>
                <a:cs typeface="Arial MT"/>
              </a:rPr>
              <a:t>Development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5865" y="4708600"/>
            <a:ext cx="1425575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-10" dirty="0">
                <a:latin typeface="Arial MT"/>
                <a:cs typeface="Arial MT"/>
              </a:rPr>
              <a:t>B</a:t>
            </a:r>
            <a:r>
              <a:rPr sz="2700" spc="5" dirty="0">
                <a:latin typeface="Arial MT"/>
                <a:cs typeface="Arial MT"/>
              </a:rPr>
              <a:t>u</a:t>
            </a:r>
            <a:r>
              <a:rPr sz="2700" spc="15" dirty="0">
                <a:latin typeface="Arial MT"/>
                <a:cs typeface="Arial MT"/>
              </a:rPr>
              <a:t>s</a:t>
            </a:r>
            <a:r>
              <a:rPr sz="2700" spc="5" dirty="0">
                <a:latin typeface="Arial MT"/>
                <a:cs typeface="Arial MT"/>
              </a:rPr>
              <a:t>ine</a:t>
            </a:r>
            <a:r>
              <a:rPr sz="2700" spc="15" dirty="0">
                <a:latin typeface="Arial MT"/>
                <a:cs typeface="Arial MT"/>
              </a:rPr>
              <a:t>s</a:t>
            </a:r>
            <a:r>
              <a:rPr sz="2700" spc="5" dirty="0">
                <a:latin typeface="Arial MT"/>
                <a:cs typeface="Arial MT"/>
              </a:rPr>
              <a:t>s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7805" y="4708600"/>
            <a:ext cx="1709420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dirty="0">
                <a:latin typeface="Arial MT"/>
                <a:cs typeface="Arial MT"/>
              </a:rPr>
              <a:t>Operations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19600" y="1819275"/>
            <a:ext cx="4276725" cy="2438400"/>
            <a:chOff x="4419600" y="1819275"/>
            <a:chExt cx="4276725" cy="2438400"/>
          </a:xfrm>
        </p:grpSpPr>
        <p:sp>
          <p:nvSpPr>
            <p:cNvPr id="15" name="object 15"/>
            <p:cNvSpPr/>
            <p:nvPr/>
          </p:nvSpPr>
          <p:spPr>
            <a:xfrm>
              <a:off x="4419600" y="2575305"/>
              <a:ext cx="1837055" cy="1682750"/>
            </a:xfrm>
            <a:custGeom>
              <a:avLst/>
              <a:gdLst/>
              <a:ahLst/>
              <a:cxnLst/>
              <a:rect l="l" t="t" r="r" b="b"/>
              <a:pathLst>
                <a:path w="1837054" h="1682750">
                  <a:moveTo>
                    <a:pt x="762" y="1565275"/>
                  </a:moveTo>
                  <a:lnTo>
                    <a:pt x="0" y="1682369"/>
                  </a:lnTo>
                  <a:lnTo>
                    <a:pt x="94107" y="1612646"/>
                  </a:lnTo>
                  <a:lnTo>
                    <a:pt x="93606" y="1612392"/>
                  </a:lnTo>
                  <a:lnTo>
                    <a:pt x="55117" y="1612392"/>
                  </a:lnTo>
                  <a:lnTo>
                    <a:pt x="24002" y="1596644"/>
                  </a:lnTo>
                  <a:lnTo>
                    <a:pt x="31879" y="1581066"/>
                  </a:lnTo>
                  <a:lnTo>
                    <a:pt x="762" y="1565275"/>
                  </a:lnTo>
                  <a:close/>
                </a:path>
                <a:path w="1837054" h="1682750">
                  <a:moveTo>
                    <a:pt x="31879" y="1581066"/>
                  </a:moveTo>
                  <a:lnTo>
                    <a:pt x="24002" y="1596644"/>
                  </a:lnTo>
                  <a:lnTo>
                    <a:pt x="55117" y="1612392"/>
                  </a:lnTo>
                  <a:lnTo>
                    <a:pt x="63013" y="1596866"/>
                  </a:lnTo>
                  <a:lnTo>
                    <a:pt x="31879" y="1581066"/>
                  </a:lnTo>
                  <a:close/>
                </a:path>
                <a:path w="1837054" h="1682750">
                  <a:moveTo>
                    <a:pt x="63013" y="1596866"/>
                  </a:moveTo>
                  <a:lnTo>
                    <a:pt x="55117" y="1612392"/>
                  </a:lnTo>
                  <a:lnTo>
                    <a:pt x="93606" y="1612392"/>
                  </a:lnTo>
                  <a:lnTo>
                    <a:pt x="63013" y="1596866"/>
                  </a:lnTo>
                  <a:close/>
                </a:path>
                <a:path w="1837054" h="1682750">
                  <a:moveTo>
                    <a:pt x="1820799" y="0"/>
                  </a:moveTo>
                  <a:lnTo>
                    <a:pt x="1571752" y="128651"/>
                  </a:lnTo>
                  <a:lnTo>
                    <a:pt x="1408302" y="215519"/>
                  </a:lnTo>
                  <a:lnTo>
                    <a:pt x="1327912" y="259588"/>
                  </a:lnTo>
                  <a:lnTo>
                    <a:pt x="1248790" y="303911"/>
                  </a:lnTo>
                  <a:lnTo>
                    <a:pt x="1171066" y="348869"/>
                  </a:lnTo>
                  <a:lnTo>
                    <a:pt x="1094994" y="394335"/>
                  </a:lnTo>
                  <a:lnTo>
                    <a:pt x="1020572" y="440563"/>
                  </a:lnTo>
                  <a:lnTo>
                    <a:pt x="948309" y="487553"/>
                  </a:lnTo>
                  <a:lnTo>
                    <a:pt x="912876" y="511429"/>
                  </a:lnTo>
                  <a:lnTo>
                    <a:pt x="878204" y="535432"/>
                  </a:lnTo>
                  <a:lnTo>
                    <a:pt x="844041" y="559689"/>
                  </a:lnTo>
                  <a:lnTo>
                    <a:pt x="810513" y="584200"/>
                  </a:lnTo>
                  <a:lnTo>
                    <a:pt x="777621" y="608965"/>
                  </a:lnTo>
                  <a:lnTo>
                    <a:pt x="745363" y="633984"/>
                  </a:lnTo>
                  <a:lnTo>
                    <a:pt x="713866" y="659130"/>
                  </a:lnTo>
                  <a:lnTo>
                    <a:pt x="683133" y="684784"/>
                  </a:lnTo>
                  <a:lnTo>
                    <a:pt x="653034" y="710565"/>
                  </a:lnTo>
                  <a:lnTo>
                    <a:pt x="623824" y="736727"/>
                  </a:lnTo>
                  <a:lnTo>
                    <a:pt x="595376" y="763143"/>
                  </a:lnTo>
                  <a:lnTo>
                    <a:pt x="567816" y="789813"/>
                  </a:lnTo>
                  <a:lnTo>
                    <a:pt x="514858" y="844042"/>
                  </a:lnTo>
                  <a:lnTo>
                    <a:pt x="464820" y="899287"/>
                  </a:lnTo>
                  <a:lnTo>
                    <a:pt x="417449" y="955421"/>
                  </a:lnTo>
                  <a:lnTo>
                    <a:pt x="372490" y="1012444"/>
                  </a:lnTo>
                  <a:lnTo>
                    <a:pt x="329946" y="1070102"/>
                  </a:lnTo>
                  <a:lnTo>
                    <a:pt x="289433" y="1128649"/>
                  </a:lnTo>
                  <a:lnTo>
                    <a:pt x="250825" y="1187831"/>
                  </a:lnTo>
                  <a:lnTo>
                    <a:pt x="213867" y="1247521"/>
                  </a:lnTo>
                  <a:lnTo>
                    <a:pt x="178308" y="1307719"/>
                  </a:lnTo>
                  <a:lnTo>
                    <a:pt x="144017" y="1368298"/>
                  </a:lnTo>
                  <a:lnTo>
                    <a:pt x="110871" y="1429258"/>
                  </a:lnTo>
                  <a:lnTo>
                    <a:pt x="78486" y="1490345"/>
                  </a:lnTo>
                  <a:lnTo>
                    <a:pt x="46736" y="1551686"/>
                  </a:lnTo>
                  <a:lnTo>
                    <a:pt x="31879" y="1581066"/>
                  </a:lnTo>
                  <a:lnTo>
                    <a:pt x="63013" y="1596866"/>
                  </a:lnTo>
                  <a:lnTo>
                    <a:pt x="77850" y="1567688"/>
                  </a:lnTo>
                  <a:lnTo>
                    <a:pt x="109347" y="1506728"/>
                  </a:lnTo>
                  <a:lnTo>
                    <a:pt x="141477" y="1445895"/>
                  </a:lnTo>
                  <a:lnTo>
                    <a:pt x="174498" y="1385443"/>
                  </a:lnTo>
                  <a:lnTo>
                    <a:pt x="208407" y="1325499"/>
                  </a:lnTo>
                  <a:lnTo>
                    <a:pt x="243586" y="1265936"/>
                  </a:lnTo>
                  <a:lnTo>
                    <a:pt x="280035" y="1206881"/>
                  </a:lnTo>
                  <a:lnTo>
                    <a:pt x="318262" y="1148461"/>
                  </a:lnTo>
                  <a:lnTo>
                    <a:pt x="358139" y="1090803"/>
                  </a:lnTo>
                  <a:lnTo>
                    <a:pt x="400176" y="1033780"/>
                  </a:lnTo>
                  <a:lnTo>
                    <a:pt x="444373" y="977646"/>
                  </a:lnTo>
                  <a:lnTo>
                    <a:pt x="490854" y="922401"/>
                  </a:lnTo>
                  <a:lnTo>
                    <a:pt x="540130" y="868172"/>
                  </a:lnTo>
                  <a:lnTo>
                    <a:pt x="592074" y="814959"/>
                  </a:lnTo>
                  <a:lnTo>
                    <a:pt x="647191" y="762635"/>
                  </a:lnTo>
                  <a:lnTo>
                    <a:pt x="675894" y="736981"/>
                  </a:lnTo>
                  <a:lnTo>
                    <a:pt x="705485" y="711581"/>
                  </a:lnTo>
                  <a:lnTo>
                    <a:pt x="735711" y="686435"/>
                  </a:lnTo>
                  <a:lnTo>
                    <a:pt x="766826" y="661543"/>
                  </a:lnTo>
                  <a:lnTo>
                    <a:pt x="798576" y="636905"/>
                  </a:lnTo>
                  <a:lnTo>
                    <a:pt x="831088" y="612394"/>
                  </a:lnTo>
                  <a:lnTo>
                    <a:pt x="864235" y="588137"/>
                  </a:lnTo>
                  <a:lnTo>
                    <a:pt x="898016" y="564261"/>
                  </a:lnTo>
                  <a:lnTo>
                    <a:pt x="932434" y="540385"/>
                  </a:lnTo>
                  <a:lnTo>
                    <a:pt x="967359" y="516890"/>
                  </a:lnTo>
                  <a:lnTo>
                    <a:pt x="1039113" y="470281"/>
                  </a:lnTo>
                  <a:lnTo>
                    <a:pt x="1112901" y="424307"/>
                  </a:lnTo>
                  <a:lnTo>
                    <a:pt x="1188592" y="379095"/>
                  </a:lnTo>
                  <a:lnTo>
                    <a:pt x="1265936" y="334391"/>
                  </a:lnTo>
                  <a:lnTo>
                    <a:pt x="1344802" y="290195"/>
                  </a:lnTo>
                  <a:lnTo>
                    <a:pt x="1424813" y="246380"/>
                  </a:lnTo>
                  <a:lnTo>
                    <a:pt x="1587880" y="159639"/>
                  </a:lnTo>
                  <a:lnTo>
                    <a:pt x="1836801" y="30988"/>
                  </a:lnTo>
                  <a:lnTo>
                    <a:pt x="182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48400" y="1828800"/>
              <a:ext cx="2438400" cy="1828800"/>
            </a:xfrm>
            <a:custGeom>
              <a:avLst/>
              <a:gdLst/>
              <a:ahLst/>
              <a:cxnLst/>
              <a:rect l="l" t="t" r="r" b="b"/>
              <a:pathLst>
                <a:path w="2438400" h="1828800">
                  <a:moveTo>
                    <a:pt x="0" y="914400"/>
                  </a:moveTo>
                  <a:lnTo>
                    <a:pt x="1187" y="873673"/>
                  </a:lnTo>
                  <a:lnTo>
                    <a:pt x="4718" y="833402"/>
                  </a:lnTo>
                  <a:lnTo>
                    <a:pt x="10542" y="793624"/>
                  </a:lnTo>
                  <a:lnTo>
                    <a:pt x="18609" y="754377"/>
                  </a:lnTo>
                  <a:lnTo>
                    <a:pt x="28871" y="715696"/>
                  </a:lnTo>
                  <a:lnTo>
                    <a:pt x="41277" y="677620"/>
                  </a:lnTo>
                  <a:lnTo>
                    <a:pt x="55778" y="640186"/>
                  </a:lnTo>
                  <a:lnTo>
                    <a:pt x="72325" y="603431"/>
                  </a:lnTo>
                  <a:lnTo>
                    <a:pt x="90867" y="567391"/>
                  </a:lnTo>
                  <a:lnTo>
                    <a:pt x="111356" y="532105"/>
                  </a:lnTo>
                  <a:lnTo>
                    <a:pt x="133742" y="497610"/>
                  </a:lnTo>
                  <a:lnTo>
                    <a:pt x="157975" y="463942"/>
                  </a:lnTo>
                  <a:lnTo>
                    <a:pt x="184005" y="431139"/>
                  </a:lnTo>
                  <a:lnTo>
                    <a:pt x="211784" y="399238"/>
                  </a:lnTo>
                  <a:lnTo>
                    <a:pt x="241261" y="368276"/>
                  </a:lnTo>
                  <a:lnTo>
                    <a:pt x="272387" y="338290"/>
                  </a:lnTo>
                  <a:lnTo>
                    <a:pt x="305113" y="309319"/>
                  </a:lnTo>
                  <a:lnTo>
                    <a:pt x="339388" y="281397"/>
                  </a:lnTo>
                  <a:lnTo>
                    <a:pt x="375164" y="254564"/>
                  </a:lnTo>
                  <a:lnTo>
                    <a:pt x="412391" y="228856"/>
                  </a:lnTo>
                  <a:lnTo>
                    <a:pt x="451019" y="204310"/>
                  </a:lnTo>
                  <a:lnTo>
                    <a:pt x="490998" y="180964"/>
                  </a:lnTo>
                  <a:lnTo>
                    <a:pt x="532280" y="158855"/>
                  </a:lnTo>
                  <a:lnTo>
                    <a:pt x="574815" y="138019"/>
                  </a:lnTo>
                  <a:lnTo>
                    <a:pt x="618552" y="118494"/>
                  </a:lnTo>
                  <a:lnTo>
                    <a:pt x="663443" y="100318"/>
                  </a:lnTo>
                  <a:lnTo>
                    <a:pt x="709438" y="83527"/>
                  </a:lnTo>
                  <a:lnTo>
                    <a:pt x="756487" y="68159"/>
                  </a:lnTo>
                  <a:lnTo>
                    <a:pt x="804541" y="54251"/>
                  </a:lnTo>
                  <a:lnTo>
                    <a:pt x="853550" y="41839"/>
                  </a:lnTo>
                  <a:lnTo>
                    <a:pt x="903465" y="30962"/>
                  </a:lnTo>
                  <a:lnTo>
                    <a:pt x="954236" y="21656"/>
                  </a:lnTo>
                  <a:lnTo>
                    <a:pt x="1005814" y="13959"/>
                  </a:lnTo>
                  <a:lnTo>
                    <a:pt x="1058148" y="7907"/>
                  </a:lnTo>
                  <a:lnTo>
                    <a:pt x="1111191" y="3539"/>
                  </a:lnTo>
                  <a:lnTo>
                    <a:pt x="1164891" y="891"/>
                  </a:lnTo>
                  <a:lnTo>
                    <a:pt x="1219200" y="0"/>
                  </a:lnTo>
                  <a:lnTo>
                    <a:pt x="1273508" y="891"/>
                  </a:lnTo>
                  <a:lnTo>
                    <a:pt x="1327208" y="3539"/>
                  </a:lnTo>
                  <a:lnTo>
                    <a:pt x="1380251" y="7907"/>
                  </a:lnTo>
                  <a:lnTo>
                    <a:pt x="1432585" y="13959"/>
                  </a:lnTo>
                  <a:lnTo>
                    <a:pt x="1484163" y="21656"/>
                  </a:lnTo>
                  <a:lnTo>
                    <a:pt x="1534934" y="30962"/>
                  </a:lnTo>
                  <a:lnTo>
                    <a:pt x="1584849" y="41839"/>
                  </a:lnTo>
                  <a:lnTo>
                    <a:pt x="1633858" y="54251"/>
                  </a:lnTo>
                  <a:lnTo>
                    <a:pt x="1681912" y="68159"/>
                  </a:lnTo>
                  <a:lnTo>
                    <a:pt x="1728961" y="83527"/>
                  </a:lnTo>
                  <a:lnTo>
                    <a:pt x="1774956" y="100318"/>
                  </a:lnTo>
                  <a:lnTo>
                    <a:pt x="1819847" y="118494"/>
                  </a:lnTo>
                  <a:lnTo>
                    <a:pt x="1863584" y="138019"/>
                  </a:lnTo>
                  <a:lnTo>
                    <a:pt x="1906119" y="158855"/>
                  </a:lnTo>
                  <a:lnTo>
                    <a:pt x="1947401" y="180964"/>
                  </a:lnTo>
                  <a:lnTo>
                    <a:pt x="1987380" y="204310"/>
                  </a:lnTo>
                  <a:lnTo>
                    <a:pt x="2026008" y="228856"/>
                  </a:lnTo>
                  <a:lnTo>
                    <a:pt x="2063235" y="254564"/>
                  </a:lnTo>
                  <a:lnTo>
                    <a:pt x="2099011" y="281397"/>
                  </a:lnTo>
                  <a:lnTo>
                    <a:pt x="2133286" y="309319"/>
                  </a:lnTo>
                  <a:lnTo>
                    <a:pt x="2166012" y="338290"/>
                  </a:lnTo>
                  <a:lnTo>
                    <a:pt x="2197138" y="368276"/>
                  </a:lnTo>
                  <a:lnTo>
                    <a:pt x="2226615" y="399238"/>
                  </a:lnTo>
                  <a:lnTo>
                    <a:pt x="2254394" y="431139"/>
                  </a:lnTo>
                  <a:lnTo>
                    <a:pt x="2280424" y="463942"/>
                  </a:lnTo>
                  <a:lnTo>
                    <a:pt x="2304657" y="497610"/>
                  </a:lnTo>
                  <a:lnTo>
                    <a:pt x="2327043" y="532105"/>
                  </a:lnTo>
                  <a:lnTo>
                    <a:pt x="2347532" y="567391"/>
                  </a:lnTo>
                  <a:lnTo>
                    <a:pt x="2366074" y="603431"/>
                  </a:lnTo>
                  <a:lnTo>
                    <a:pt x="2382621" y="640186"/>
                  </a:lnTo>
                  <a:lnTo>
                    <a:pt x="2397122" y="677620"/>
                  </a:lnTo>
                  <a:lnTo>
                    <a:pt x="2409528" y="715696"/>
                  </a:lnTo>
                  <a:lnTo>
                    <a:pt x="2419790" y="754377"/>
                  </a:lnTo>
                  <a:lnTo>
                    <a:pt x="2427857" y="793624"/>
                  </a:lnTo>
                  <a:lnTo>
                    <a:pt x="2433681" y="833402"/>
                  </a:lnTo>
                  <a:lnTo>
                    <a:pt x="2437212" y="873673"/>
                  </a:lnTo>
                  <a:lnTo>
                    <a:pt x="2438400" y="914400"/>
                  </a:lnTo>
                  <a:lnTo>
                    <a:pt x="2437212" y="955126"/>
                  </a:lnTo>
                  <a:lnTo>
                    <a:pt x="2433681" y="995397"/>
                  </a:lnTo>
                  <a:lnTo>
                    <a:pt x="2427857" y="1035175"/>
                  </a:lnTo>
                  <a:lnTo>
                    <a:pt x="2419790" y="1074422"/>
                  </a:lnTo>
                  <a:lnTo>
                    <a:pt x="2409528" y="1113103"/>
                  </a:lnTo>
                  <a:lnTo>
                    <a:pt x="2397122" y="1151179"/>
                  </a:lnTo>
                  <a:lnTo>
                    <a:pt x="2382621" y="1188613"/>
                  </a:lnTo>
                  <a:lnTo>
                    <a:pt x="2366074" y="1225368"/>
                  </a:lnTo>
                  <a:lnTo>
                    <a:pt x="2347532" y="1261408"/>
                  </a:lnTo>
                  <a:lnTo>
                    <a:pt x="2327043" y="1296694"/>
                  </a:lnTo>
                  <a:lnTo>
                    <a:pt x="2304657" y="1331189"/>
                  </a:lnTo>
                  <a:lnTo>
                    <a:pt x="2280424" y="1364857"/>
                  </a:lnTo>
                  <a:lnTo>
                    <a:pt x="2254394" y="1397660"/>
                  </a:lnTo>
                  <a:lnTo>
                    <a:pt x="2226615" y="1429561"/>
                  </a:lnTo>
                  <a:lnTo>
                    <a:pt x="2197138" y="1460523"/>
                  </a:lnTo>
                  <a:lnTo>
                    <a:pt x="2166012" y="1490509"/>
                  </a:lnTo>
                  <a:lnTo>
                    <a:pt x="2133286" y="1519480"/>
                  </a:lnTo>
                  <a:lnTo>
                    <a:pt x="2099011" y="1547402"/>
                  </a:lnTo>
                  <a:lnTo>
                    <a:pt x="2063235" y="1574235"/>
                  </a:lnTo>
                  <a:lnTo>
                    <a:pt x="2026008" y="1599943"/>
                  </a:lnTo>
                  <a:lnTo>
                    <a:pt x="1987380" y="1624489"/>
                  </a:lnTo>
                  <a:lnTo>
                    <a:pt x="1947401" y="1647835"/>
                  </a:lnTo>
                  <a:lnTo>
                    <a:pt x="1906119" y="1669944"/>
                  </a:lnTo>
                  <a:lnTo>
                    <a:pt x="1863584" y="1690780"/>
                  </a:lnTo>
                  <a:lnTo>
                    <a:pt x="1819847" y="1710305"/>
                  </a:lnTo>
                  <a:lnTo>
                    <a:pt x="1774956" y="1728481"/>
                  </a:lnTo>
                  <a:lnTo>
                    <a:pt x="1728961" y="1745272"/>
                  </a:lnTo>
                  <a:lnTo>
                    <a:pt x="1681912" y="1760640"/>
                  </a:lnTo>
                  <a:lnTo>
                    <a:pt x="1633858" y="1774548"/>
                  </a:lnTo>
                  <a:lnTo>
                    <a:pt x="1584849" y="1786960"/>
                  </a:lnTo>
                  <a:lnTo>
                    <a:pt x="1534934" y="1797837"/>
                  </a:lnTo>
                  <a:lnTo>
                    <a:pt x="1484163" y="1807143"/>
                  </a:lnTo>
                  <a:lnTo>
                    <a:pt x="1432585" y="1814840"/>
                  </a:lnTo>
                  <a:lnTo>
                    <a:pt x="1380251" y="1820892"/>
                  </a:lnTo>
                  <a:lnTo>
                    <a:pt x="1327208" y="1825260"/>
                  </a:lnTo>
                  <a:lnTo>
                    <a:pt x="1273508" y="1827908"/>
                  </a:lnTo>
                  <a:lnTo>
                    <a:pt x="1219200" y="1828800"/>
                  </a:lnTo>
                  <a:lnTo>
                    <a:pt x="1164891" y="1827908"/>
                  </a:lnTo>
                  <a:lnTo>
                    <a:pt x="1111191" y="1825260"/>
                  </a:lnTo>
                  <a:lnTo>
                    <a:pt x="1058148" y="1820892"/>
                  </a:lnTo>
                  <a:lnTo>
                    <a:pt x="1005814" y="1814840"/>
                  </a:lnTo>
                  <a:lnTo>
                    <a:pt x="954236" y="1807143"/>
                  </a:lnTo>
                  <a:lnTo>
                    <a:pt x="903465" y="1797837"/>
                  </a:lnTo>
                  <a:lnTo>
                    <a:pt x="853550" y="1786960"/>
                  </a:lnTo>
                  <a:lnTo>
                    <a:pt x="804541" y="1774548"/>
                  </a:lnTo>
                  <a:lnTo>
                    <a:pt x="756487" y="1760640"/>
                  </a:lnTo>
                  <a:lnTo>
                    <a:pt x="709438" y="1745272"/>
                  </a:lnTo>
                  <a:lnTo>
                    <a:pt x="663443" y="1728481"/>
                  </a:lnTo>
                  <a:lnTo>
                    <a:pt x="618552" y="1710305"/>
                  </a:lnTo>
                  <a:lnTo>
                    <a:pt x="574815" y="1690780"/>
                  </a:lnTo>
                  <a:lnTo>
                    <a:pt x="532280" y="1669944"/>
                  </a:lnTo>
                  <a:lnTo>
                    <a:pt x="490998" y="1647835"/>
                  </a:lnTo>
                  <a:lnTo>
                    <a:pt x="451019" y="1624489"/>
                  </a:lnTo>
                  <a:lnTo>
                    <a:pt x="412391" y="1599943"/>
                  </a:lnTo>
                  <a:lnTo>
                    <a:pt x="375164" y="1574235"/>
                  </a:lnTo>
                  <a:lnTo>
                    <a:pt x="339388" y="1547402"/>
                  </a:lnTo>
                  <a:lnTo>
                    <a:pt x="305113" y="1519480"/>
                  </a:lnTo>
                  <a:lnTo>
                    <a:pt x="272387" y="1490509"/>
                  </a:lnTo>
                  <a:lnTo>
                    <a:pt x="241261" y="1460523"/>
                  </a:lnTo>
                  <a:lnTo>
                    <a:pt x="211784" y="1429561"/>
                  </a:lnTo>
                  <a:lnTo>
                    <a:pt x="184005" y="1397660"/>
                  </a:lnTo>
                  <a:lnTo>
                    <a:pt x="157975" y="1364857"/>
                  </a:lnTo>
                  <a:lnTo>
                    <a:pt x="133742" y="1331189"/>
                  </a:lnTo>
                  <a:lnTo>
                    <a:pt x="111356" y="1296694"/>
                  </a:lnTo>
                  <a:lnTo>
                    <a:pt x="90867" y="1261408"/>
                  </a:lnTo>
                  <a:lnTo>
                    <a:pt x="72325" y="1225368"/>
                  </a:lnTo>
                  <a:lnTo>
                    <a:pt x="55778" y="1188613"/>
                  </a:lnTo>
                  <a:lnTo>
                    <a:pt x="41277" y="1151179"/>
                  </a:lnTo>
                  <a:lnTo>
                    <a:pt x="28871" y="1113103"/>
                  </a:lnTo>
                  <a:lnTo>
                    <a:pt x="18609" y="1074422"/>
                  </a:lnTo>
                  <a:lnTo>
                    <a:pt x="10542" y="1035175"/>
                  </a:lnTo>
                  <a:lnTo>
                    <a:pt x="4718" y="995397"/>
                  </a:lnTo>
                  <a:lnTo>
                    <a:pt x="1187" y="955126"/>
                  </a:lnTo>
                  <a:lnTo>
                    <a:pt x="0" y="9144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5800" y="0"/>
            <a:ext cx="990600" cy="99060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341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Dev,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Ops,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4237" y="1366837"/>
            <a:ext cx="2143125" cy="1990725"/>
            <a:chOff x="3424237" y="1366837"/>
            <a:chExt cx="2143125" cy="1990725"/>
          </a:xfrm>
        </p:grpSpPr>
        <p:sp>
          <p:nvSpPr>
            <p:cNvPr id="4" name="object 4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7" y="1128788"/>
                  </a:lnTo>
                  <a:lnTo>
                    <a:pt x="18169" y="1173614"/>
                  </a:lnTo>
                  <a:lnTo>
                    <a:pt x="28176" y="1217742"/>
                  </a:lnTo>
                  <a:lnTo>
                    <a:pt x="40266" y="1261125"/>
                  </a:lnTo>
                  <a:lnTo>
                    <a:pt x="54388" y="1303714"/>
                  </a:lnTo>
                  <a:lnTo>
                    <a:pt x="70491" y="1345464"/>
                  </a:lnTo>
                  <a:lnTo>
                    <a:pt x="88524" y="1386325"/>
                  </a:lnTo>
                  <a:lnTo>
                    <a:pt x="108435" y="1426250"/>
                  </a:lnTo>
                  <a:lnTo>
                    <a:pt x="130173" y="1465193"/>
                  </a:lnTo>
                  <a:lnTo>
                    <a:pt x="153687" y="1503104"/>
                  </a:lnTo>
                  <a:lnTo>
                    <a:pt x="178925" y="1539937"/>
                  </a:lnTo>
                  <a:lnTo>
                    <a:pt x="205837" y="1575645"/>
                  </a:lnTo>
                  <a:lnTo>
                    <a:pt x="234371" y="1610179"/>
                  </a:lnTo>
                  <a:lnTo>
                    <a:pt x="264476" y="1643492"/>
                  </a:lnTo>
                  <a:lnTo>
                    <a:pt x="296101" y="1675536"/>
                  </a:lnTo>
                  <a:lnTo>
                    <a:pt x="329194" y="1706265"/>
                  </a:lnTo>
                  <a:lnTo>
                    <a:pt x="363704" y="1735629"/>
                  </a:lnTo>
                  <a:lnTo>
                    <a:pt x="399581" y="1763583"/>
                  </a:lnTo>
                  <a:lnTo>
                    <a:pt x="436772" y="1790078"/>
                  </a:lnTo>
                  <a:lnTo>
                    <a:pt x="475226" y="1815066"/>
                  </a:lnTo>
                  <a:lnTo>
                    <a:pt x="514893" y="1838501"/>
                  </a:lnTo>
                  <a:lnTo>
                    <a:pt x="555721" y="1860334"/>
                  </a:lnTo>
                  <a:lnTo>
                    <a:pt x="597659" y="1880518"/>
                  </a:lnTo>
                  <a:lnTo>
                    <a:pt x="640655" y="1899005"/>
                  </a:lnTo>
                  <a:lnTo>
                    <a:pt x="684658" y="1915749"/>
                  </a:lnTo>
                  <a:lnTo>
                    <a:pt x="729618" y="1930700"/>
                  </a:lnTo>
                  <a:lnTo>
                    <a:pt x="775482" y="1943813"/>
                  </a:lnTo>
                  <a:lnTo>
                    <a:pt x="822200" y="1955038"/>
                  </a:lnTo>
                  <a:lnTo>
                    <a:pt x="869720" y="1964329"/>
                  </a:lnTo>
                  <a:lnTo>
                    <a:pt x="917991" y="1971639"/>
                  </a:lnTo>
                  <a:lnTo>
                    <a:pt x="966962" y="1976919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9"/>
                  </a:lnTo>
                  <a:lnTo>
                    <a:pt x="1215608" y="1971639"/>
                  </a:lnTo>
                  <a:lnTo>
                    <a:pt x="1263879" y="1964329"/>
                  </a:lnTo>
                  <a:lnTo>
                    <a:pt x="1311399" y="1955038"/>
                  </a:lnTo>
                  <a:lnTo>
                    <a:pt x="1358117" y="1943813"/>
                  </a:lnTo>
                  <a:lnTo>
                    <a:pt x="1403981" y="1930700"/>
                  </a:lnTo>
                  <a:lnTo>
                    <a:pt x="1448941" y="1915749"/>
                  </a:lnTo>
                  <a:lnTo>
                    <a:pt x="1492944" y="1899005"/>
                  </a:lnTo>
                  <a:lnTo>
                    <a:pt x="1535940" y="1880518"/>
                  </a:lnTo>
                  <a:lnTo>
                    <a:pt x="1577878" y="1860334"/>
                  </a:lnTo>
                  <a:lnTo>
                    <a:pt x="1618706" y="1838501"/>
                  </a:lnTo>
                  <a:lnTo>
                    <a:pt x="1658373" y="1815066"/>
                  </a:lnTo>
                  <a:lnTo>
                    <a:pt x="1696827" y="1790078"/>
                  </a:lnTo>
                  <a:lnTo>
                    <a:pt x="1734018" y="1763583"/>
                  </a:lnTo>
                  <a:lnTo>
                    <a:pt x="1769895" y="1735629"/>
                  </a:lnTo>
                  <a:lnTo>
                    <a:pt x="1804405" y="1706265"/>
                  </a:lnTo>
                  <a:lnTo>
                    <a:pt x="1837498" y="1675536"/>
                  </a:lnTo>
                  <a:lnTo>
                    <a:pt x="1869123" y="1643492"/>
                  </a:lnTo>
                  <a:lnTo>
                    <a:pt x="1899228" y="1610179"/>
                  </a:lnTo>
                  <a:lnTo>
                    <a:pt x="1927762" y="1575645"/>
                  </a:lnTo>
                  <a:lnTo>
                    <a:pt x="1954674" y="1539937"/>
                  </a:lnTo>
                  <a:lnTo>
                    <a:pt x="1979912" y="1503104"/>
                  </a:lnTo>
                  <a:lnTo>
                    <a:pt x="2003426" y="1465193"/>
                  </a:lnTo>
                  <a:lnTo>
                    <a:pt x="2025164" y="1426250"/>
                  </a:lnTo>
                  <a:lnTo>
                    <a:pt x="2045075" y="1386325"/>
                  </a:lnTo>
                  <a:lnTo>
                    <a:pt x="2063108" y="1345464"/>
                  </a:lnTo>
                  <a:lnTo>
                    <a:pt x="2079211" y="1303714"/>
                  </a:lnTo>
                  <a:lnTo>
                    <a:pt x="2093333" y="1261125"/>
                  </a:lnTo>
                  <a:lnTo>
                    <a:pt x="2105423" y="1217742"/>
                  </a:lnTo>
                  <a:lnTo>
                    <a:pt x="2115430" y="1173614"/>
                  </a:lnTo>
                  <a:lnTo>
                    <a:pt x="2123302" y="1128788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8"/>
                  </a:lnTo>
                  <a:lnTo>
                    <a:pt x="2115430" y="1173614"/>
                  </a:lnTo>
                  <a:lnTo>
                    <a:pt x="2105423" y="1217742"/>
                  </a:lnTo>
                  <a:lnTo>
                    <a:pt x="2093333" y="1261125"/>
                  </a:lnTo>
                  <a:lnTo>
                    <a:pt x="2079211" y="1303714"/>
                  </a:lnTo>
                  <a:lnTo>
                    <a:pt x="2063108" y="1345464"/>
                  </a:lnTo>
                  <a:lnTo>
                    <a:pt x="2045075" y="1386325"/>
                  </a:lnTo>
                  <a:lnTo>
                    <a:pt x="2025164" y="1426250"/>
                  </a:lnTo>
                  <a:lnTo>
                    <a:pt x="2003426" y="1465193"/>
                  </a:lnTo>
                  <a:lnTo>
                    <a:pt x="1979912" y="1503104"/>
                  </a:lnTo>
                  <a:lnTo>
                    <a:pt x="1954674" y="1539937"/>
                  </a:lnTo>
                  <a:lnTo>
                    <a:pt x="1927762" y="1575645"/>
                  </a:lnTo>
                  <a:lnTo>
                    <a:pt x="1899228" y="1610179"/>
                  </a:lnTo>
                  <a:lnTo>
                    <a:pt x="1869123" y="1643492"/>
                  </a:lnTo>
                  <a:lnTo>
                    <a:pt x="1837498" y="1675536"/>
                  </a:lnTo>
                  <a:lnTo>
                    <a:pt x="1804405" y="1706265"/>
                  </a:lnTo>
                  <a:lnTo>
                    <a:pt x="1769895" y="1735629"/>
                  </a:lnTo>
                  <a:lnTo>
                    <a:pt x="1734018" y="1763583"/>
                  </a:lnTo>
                  <a:lnTo>
                    <a:pt x="1696827" y="1790078"/>
                  </a:lnTo>
                  <a:lnTo>
                    <a:pt x="1658373" y="1815066"/>
                  </a:lnTo>
                  <a:lnTo>
                    <a:pt x="1618706" y="1838501"/>
                  </a:lnTo>
                  <a:lnTo>
                    <a:pt x="1577878" y="1860334"/>
                  </a:lnTo>
                  <a:lnTo>
                    <a:pt x="1535940" y="1880518"/>
                  </a:lnTo>
                  <a:lnTo>
                    <a:pt x="1492944" y="1899005"/>
                  </a:lnTo>
                  <a:lnTo>
                    <a:pt x="1448941" y="1915749"/>
                  </a:lnTo>
                  <a:lnTo>
                    <a:pt x="1403981" y="1930700"/>
                  </a:lnTo>
                  <a:lnTo>
                    <a:pt x="1358117" y="1943813"/>
                  </a:lnTo>
                  <a:lnTo>
                    <a:pt x="1311399" y="1955038"/>
                  </a:lnTo>
                  <a:lnTo>
                    <a:pt x="1263879" y="1964329"/>
                  </a:lnTo>
                  <a:lnTo>
                    <a:pt x="1215608" y="1971639"/>
                  </a:lnTo>
                  <a:lnTo>
                    <a:pt x="1166637" y="1976919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9"/>
                  </a:lnTo>
                  <a:lnTo>
                    <a:pt x="917991" y="1971639"/>
                  </a:lnTo>
                  <a:lnTo>
                    <a:pt x="869720" y="1964329"/>
                  </a:lnTo>
                  <a:lnTo>
                    <a:pt x="822200" y="1955038"/>
                  </a:lnTo>
                  <a:lnTo>
                    <a:pt x="775482" y="1943813"/>
                  </a:lnTo>
                  <a:lnTo>
                    <a:pt x="729618" y="1930700"/>
                  </a:lnTo>
                  <a:lnTo>
                    <a:pt x="684658" y="1915749"/>
                  </a:lnTo>
                  <a:lnTo>
                    <a:pt x="640655" y="1899005"/>
                  </a:lnTo>
                  <a:lnTo>
                    <a:pt x="597659" y="1880518"/>
                  </a:lnTo>
                  <a:lnTo>
                    <a:pt x="555721" y="1860334"/>
                  </a:lnTo>
                  <a:lnTo>
                    <a:pt x="514893" y="1838501"/>
                  </a:lnTo>
                  <a:lnTo>
                    <a:pt x="475226" y="1815066"/>
                  </a:lnTo>
                  <a:lnTo>
                    <a:pt x="436772" y="1790078"/>
                  </a:lnTo>
                  <a:lnTo>
                    <a:pt x="399581" y="1763583"/>
                  </a:lnTo>
                  <a:lnTo>
                    <a:pt x="363704" y="1735629"/>
                  </a:lnTo>
                  <a:lnTo>
                    <a:pt x="329194" y="1706265"/>
                  </a:lnTo>
                  <a:lnTo>
                    <a:pt x="296101" y="1675536"/>
                  </a:lnTo>
                  <a:lnTo>
                    <a:pt x="264476" y="1643492"/>
                  </a:lnTo>
                  <a:lnTo>
                    <a:pt x="234371" y="1610179"/>
                  </a:lnTo>
                  <a:lnTo>
                    <a:pt x="205837" y="1575645"/>
                  </a:lnTo>
                  <a:lnTo>
                    <a:pt x="178925" y="1539937"/>
                  </a:lnTo>
                  <a:lnTo>
                    <a:pt x="153687" y="1503104"/>
                  </a:lnTo>
                  <a:lnTo>
                    <a:pt x="130173" y="1465193"/>
                  </a:lnTo>
                  <a:lnTo>
                    <a:pt x="108435" y="1426250"/>
                  </a:lnTo>
                  <a:lnTo>
                    <a:pt x="88524" y="1386325"/>
                  </a:lnTo>
                  <a:lnTo>
                    <a:pt x="70491" y="1345464"/>
                  </a:lnTo>
                  <a:lnTo>
                    <a:pt x="54388" y="1303714"/>
                  </a:lnTo>
                  <a:lnTo>
                    <a:pt x="40266" y="1261125"/>
                  </a:lnTo>
                  <a:lnTo>
                    <a:pt x="28176" y="1217742"/>
                  </a:lnTo>
                  <a:lnTo>
                    <a:pt x="18169" y="1173614"/>
                  </a:lnTo>
                  <a:lnTo>
                    <a:pt x="10297" y="1128788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8823" y="2174875"/>
            <a:ext cx="137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elop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ent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19837" y="4281487"/>
            <a:ext cx="2143125" cy="1990725"/>
            <a:chOff x="6319837" y="4281487"/>
            <a:chExt cx="2143125" cy="1990725"/>
          </a:xfrm>
        </p:grpSpPr>
        <p:sp>
          <p:nvSpPr>
            <p:cNvPr id="8" name="object 8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902577" y="5090921"/>
            <a:ext cx="958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3437" y="4262437"/>
            <a:ext cx="2143125" cy="1990725"/>
            <a:chOff x="833437" y="4262437"/>
            <a:chExt cx="2143125" cy="1990725"/>
          </a:xfrm>
        </p:grpSpPr>
        <p:sp>
          <p:nvSpPr>
            <p:cNvPr id="12" name="object 12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19911" y="5071617"/>
            <a:ext cx="1147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pe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40250" y="1035050"/>
            <a:ext cx="4406900" cy="5778500"/>
            <a:chOff x="4540250" y="1035050"/>
            <a:chExt cx="4406900" cy="5778500"/>
          </a:xfrm>
        </p:grpSpPr>
        <p:sp>
          <p:nvSpPr>
            <p:cNvPr id="16" name="object 16"/>
            <p:cNvSpPr/>
            <p:nvPr/>
          </p:nvSpPr>
          <p:spPr>
            <a:xfrm>
              <a:off x="4572000" y="4286250"/>
              <a:ext cx="0" cy="2495550"/>
            </a:xfrm>
            <a:custGeom>
              <a:avLst/>
              <a:gdLst/>
              <a:ahLst/>
              <a:cxnLst/>
              <a:rect l="l" t="t" r="r" b="b"/>
              <a:pathLst>
                <a:path h="2495550">
                  <a:moveTo>
                    <a:pt x="0" y="0"/>
                  </a:moveTo>
                  <a:lnTo>
                    <a:pt x="0" y="2495548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000" y="1066800"/>
              <a:ext cx="4343400" cy="3219450"/>
            </a:xfrm>
            <a:custGeom>
              <a:avLst/>
              <a:gdLst/>
              <a:ahLst/>
              <a:cxnLst/>
              <a:rect l="l" t="t" r="r" b="b"/>
              <a:pathLst>
                <a:path w="4343400" h="3219450">
                  <a:moveTo>
                    <a:pt x="4343400" y="0"/>
                  </a:moveTo>
                  <a:lnTo>
                    <a:pt x="0" y="321945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60060" y="1892300"/>
              <a:ext cx="2165350" cy="2374900"/>
            </a:xfrm>
            <a:custGeom>
              <a:avLst/>
              <a:gdLst/>
              <a:ahLst/>
              <a:cxnLst/>
              <a:rect l="l" t="t" r="r" b="b"/>
              <a:pathLst>
                <a:path w="2165350" h="2374900">
                  <a:moveTo>
                    <a:pt x="2089531" y="2303526"/>
                  </a:moveTo>
                  <a:lnTo>
                    <a:pt x="2136140" y="2374900"/>
                  </a:lnTo>
                  <a:lnTo>
                    <a:pt x="2154051" y="2325624"/>
                  </a:lnTo>
                  <a:lnTo>
                    <a:pt x="2117724" y="2325624"/>
                  </a:lnTo>
                  <a:lnTo>
                    <a:pt x="2116935" y="2317612"/>
                  </a:lnTo>
                  <a:lnTo>
                    <a:pt x="2089531" y="2303526"/>
                  </a:lnTo>
                  <a:close/>
                </a:path>
                <a:path w="2165350" h="2374900">
                  <a:moveTo>
                    <a:pt x="2116935" y="2317612"/>
                  </a:moveTo>
                  <a:lnTo>
                    <a:pt x="2117724" y="2325624"/>
                  </a:lnTo>
                  <a:lnTo>
                    <a:pt x="2130203" y="2324432"/>
                  </a:lnTo>
                  <a:lnTo>
                    <a:pt x="2116935" y="2317612"/>
                  </a:lnTo>
                  <a:close/>
                </a:path>
                <a:path w="2165350" h="2374900">
                  <a:moveTo>
                    <a:pt x="2130203" y="2324432"/>
                  </a:moveTo>
                  <a:lnTo>
                    <a:pt x="2117724" y="2325624"/>
                  </a:lnTo>
                  <a:lnTo>
                    <a:pt x="2154051" y="2325624"/>
                  </a:lnTo>
                  <a:lnTo>
                    <a:pt x="2154466" y="2324481"/>
                  </a:lnTo>
                  <a:lnTo>
                    <a:pt x="2130297" y="2324481"/>
                  </a:lnTo>
                  <a:close/>
                </a:path>
                <a:path w="2165350" h="2374900">
                  <a:moveTo>
                    <a:pt x="2165222" y="2294890"/>
                  </a:moveTo>
                  <a:lnTo>
                    <a:pt x="2142123" y="2314461"/>
                  </a:lnTo>
                  <a:lnTo>
                    <a:pt x="2142997" y="2323211"/>
                  </a:lnTo>
                  <a:lnTo>
                    <a:pt x="2130374" y="2324416"/>
                  </a:lnTo>
                  <a:lnTo>
                    <a:pt x="2154466" y="2324481"/>
                  </a:lnTo>
                  <a:lnTo>
                    <a:pt x="2165222" y="2294890"/>
                  </a:lnTo>
                  <a:close/>
                </a:path>
                <a:path w="2165350" h="2374900">
                  <a:moveTo>
                    <a:pt x="1358264" y="25400"/>
                  </a:moveTo>
                  <a:lnTo>
                    <a:pt x="1070990" y="25400"/>
                  </a:lnTo>
                  <a:lnTo>
                    <a:pt x="1126743" y="26288"/>
                  </a:lnTo>
                  <a:lnTo>
                    <a:pt x="1181354" y="28701"/>
                  </a:lnTo>
                  <a:lnTo>
                    <a:pt x="1234693" y="33020"/>
                  </a:lnTo>
                  <a:lnTo>
                    <a:pt x="1286890" y="38988"/>
                  </a:lnTo>
                  <a:lnTo>
                    <a:pt x="1337437" y="47116"/>
                  </a:lnTo>
                  <a:lnTo>
                    <a:pt x="1386713" y="57150"/>
                  </a:lnTo>
                  <a:lnTo>
                    <a:pt x="1434464" y="69341"/>
                  </a:lnTo>
                  <a:lnTo>
                    <a:pt x="1480692" y="83820"/>
                  </a:lnTo>
                  <a:lnTo>
                    <a:pt x="1525269" y="100457"/>
                  </a:lnTo>
                  <a:lnTo>
                    <a:pt x="1568068" y="119634"/>
                  </a:lnTo>
                  <a:lnTo>
                    <a:pt x="1609089" y="141224"/>
                  </a:lnTo>
                  <a:lnTo>
                    <a:pt x="1648460" y="165353"/>
                  </a:lnTo>
                  <a:lnTo>
                    <a:pt x="1685924" y="192150"/>
                  </a:lnTo>
                  <a:lnTo>
                    <a:pt x="1721485" y="221614"/>
                  </a:lnTo>
                  <a:lnTo>
                    <a:pt x="1755139" y="254126"/>
                  </a:lnTo>
                  <a:lnTo>
                    <a:pt x="1786382" y="290449"/>
                  </a:lnTo>
                  <a:lnTo>
                    <a:pt x="1815845" y="332994"/>
                  </a:lnTo>
                  <a:lnTo>
                    <a:pt x="1843150" y="380619"/>
                  </a:lnTo>
                  <a:lnTo>
                    <a:pt x="1868678" y="433324"/>
                  </a:lnTo>
                  <a:lnTo>
                    <a:pt x="1892299" y="490727"/>
                  </a:lnTo>
                  <a:lnTo>
                    <a:pt x="1914270" y="552576"/>
                  </a:lnTo>
                  <a:lnTo>
                    <a:pt x="1934337" y="618109"/>
                  </a:lnTo>
                  <a:lnTo>
                    <a:pt x="1953006" y="687197"/>
                  </a:lnTo>
                  <a:lnTo>
                    <a:pt x="1969896" y="759460"/>
                  </a:lnTo>
                  <a:lnTo>
                    <a:pt x="1985517" y="834389"/>
                  </a:lnTo>
                  <a:lnTo>
                    <a:pt x="1999614" y="911605"/>
                  </a:lnTo>
                  <a:lnTo>
                    <a:pt x="2012441" y="990726"/>
                  </a:lnTo>
                  <a:lnTo>
                    <a:pt x="2034539" y="1153160"/>
                  </a:lnTo>
                  <a:lnTo>
                    <a:pt x="2052319" y="1318640"/>
                  </a:lnTo>
                  <a:lnTo>
                    <a:pt x="2066416" y="1483740"/>
                  </a:lnTo>
                  <a:lnTo>
                    <a:pt x="2072386" y="1565402"/>
                  </a:lnTo>
                  <a:lnTo>
                    <a:pt x="2077719" y="1645792"/>
                  </a:lnTo>
                  <a:lnTo>
                    <a:pt x="2082545" y="1724533"/>
                  </a:lnTo>
                  <a:lnTo>
                    <a:pt x="2086864" y="1801368"/>
                  </a:lnTo>
                  <a:lnTo>
                    <a:pt x="2090800" y="1875789"/>
                  </a:lnTo>
                  <a:lnTo>
                    <a:pt x="2094357" y="1947545"/>
                  </a:lnTo>
                  <a:lnTo>
                    <a:pt x="2097786" y="2015998"/>
                  </a:lnTo>
                  <a:lnTo>
                    <a:pt x="2101215" y="2081149"/>
                  </a:lnTo>
                  <a:lnTo>
                    <a:pt x="2104516" y="2142363"/>
                  </a:lnTo>
                  <a:lnTo>
                    <a:pt x="2107818" y="2199132"/>
                  </a:lnTo>
                  <a:lnTo>
                    <a:pt x="2111374" y="2251456"/>
                  </a:lnTo>
                  <a:lnTo>
                    <a:pt x="2115058" y="2298573"/>
                  </a:lnTo>
                  <a:lnTo>
                    <a:pt x="2130203" y="2324432"/>
                  </a:lnTo>
                  <a:lnTo>
                    <a:pt x="2130374" y="2324416"/>
                  </a:lnTo>
                  <a:lnTo>
                    <a:pt x="2142123" y="2314461"/>
                  </a:lnTo>
                  <a:lnTo>
                    <a:pt x="2140331" y="2296541"/>
                  </a:lnTo>
                  <a:lnTo>
                    <a:pt x="2136774" y="2249805"/>
                  </a:lnTo>
                  <a:lnTo>
                    <a:pt x="2133218" y="2197608"/>
                  </a:lnTo>
                  <a:lnTo>
                    <a:pt x="2129916" y="2140966"/>
                  </a:lnTo>
                  <a:lnTo>
                    <a:pt x="2126488" y="2079879"/>
                  </a:lnTo>
                  <a:lnTo>
                    <a:pt x="2123186" y="2014727"/>
                  </a:lnTo>
                  <a:lnTo>
                    <a:pt x="2116200" y="1874520"/>
                  </a:lnTo>
                  <a:lnTo>
                    <a:pt x="2112264" y="1799970"/>
                  </a:lnTo>
                  <a:lnTo>
                    <a:pt x="2107818" y="1723008"/>
                  </a:lnTo>
                  <a:lnTo>
                    <a:pt x="2103119" y="1644014"/>
                  </a:lnTo>
                  <a:lnTo>
                    <a:pt x="2097786" y="1563497"/>
                  </a:lnTo>
                  <a:lnTo>
                    <a:pt x="2091689" y="1481582"/>
                  </a:lnTo>
                  <a:lnTo>
                    <a:pt x="2077465" y="1315847"/>
                  </a:lnTo>
                  <a:lnTo>
                    <a:pt x="2059686" y="1149858"/>
                  </a:lnTo>
                  <a:lnTo>
                    <a:pt x="2037461" y="986663"/>
                  </a:lnTo>
                  <a:lnTo>
                    <a:pt x="2024634" y="907034"/>
                  </a:lnTo>
                  <a:lnTo>
                    <a:pt x="2010410" y="829183"/>
                  </a:lnTo>
                  <a:lnTo>
                    <a:pt x="1994662" y="753745"/>
                  </a:lnTo>
                  <a:lnTo>
                    <a:pt x="1977516" y="680592"/>
                  </a:lnTo>
                  <a:lnTo>
                    <a:pt x="1958593" y="610615"/>
                  </a:lnTo>
                  <a:lnTo>
                    <a:pt x="1938146" y="544067"/>
                  </a:lnTo>
                  <a:lnTo>
                    <a:pt x="1915794" y="481075"/>
                  </a:lnTo>
                  <a:lnTo>
                    <a:pt x="1891538" y="422275"/>
                  </a:lnTo>
                  <a:lnTo>
                    <a:pt x="1865248" y="367919"/>
                  </a:lnTo>
                  <a:lnTo>
                    <a:pt x="1836673" y="318388"/>
                  </a:lnTo>
                  <a:lnTo>
                    <a:pt x="1806066" y="274447"/>
                  </a:lnTo>
                  <a:lnTo>
                    <a:pt x="1772792" y="235712"/>
                  </a:lnTo>
                  <a:lnTo>
                    <a:pt x="1737740" y="202057"/>
                  </a:lnTo>
                  <a:lnTo>
                    <a:pt x="1700657" y="171450"/>
                  </a:lnTo>
                  <a:lnTo>
                    <a:pt x="1661794" y="143637"/>
                  </a:lnTo>
                  <a:lnTo>
                    <a:pt x="1620900" y="118745"/>
                  </a:lnTo>
                  <a:lnTo>
                    <a:pt x="1578356" y="96392"/>
                  </a:lnTo>
                  <a:lnTo>
                    <a:pt x="1534160" y="76708"/>
                  </a:lnTo>
                  <a:lnTo>
                    <a:pt x="1488186" y="59562"/>
                  </a:lnTo>
                  <a:lnTo>
                    <a:pt x="1440688" y="44830"/>
                  </a:lnTo>
                  <a:lnTo>
                    <a:pt x="1391792" y="32258"/>
                  </a:lnTo>
                  <a:lnTo>
                    <a:pt x="1358264" y="25400"/>
                  </a:lnTo>
                  <a:close/>
                </a:path>
                <a:path w="2165350" h="2374900">
                  <a:moveTo>
                    <a:pt x="2142123" y="2314461"/>
                  </a:moveTo>
                  <a:lnTo>
                    <a:pt x="2130374" y="2324416"/>
                  </a:lnTo>
                  <a:lnTo>
                    <a:pt x="2142997" y="2323211"/>
                  </a:lnTo>
                  <a:lnTo>
                    <a:pt x="2142123" y="2314461"/>
                  </a:lnTo>
                  <a:close/>
                </a:path>
                <a:path w="2165350" h="2374900">
                  <a:moveTo>
                    <a:pt x="1070610" y="0"/>
                  </a:moveTo>
                  <a:lnTo>
                    <a:pt x="1012824" y="888"/>
                  </a:lnTo>
                  <a:lnTo>
                    <a:pt x="894841" y="6858"/>
                  </a:lnTo>
                  <a:lnTo>
                    <a:pt x="773429" y="18287"/>
                  </a:lnTo>
                  <a:lnTo>
                    <a:pt x="648969" y="34162"/>
                  </a:lnTo>
                  <a:lnTo>
                    <a:pt x="522097" y="53721"/>
                  </a:lnTo>
                  <a:lnTo>
                    <a:pt x="393318" y="76326"/>
                  </a:lnTo>
                  <a:lnTo>
                    <a:pt x="262889" y="101091"/>
                  </a:lnTo>
                  <a:lnTo>
                    <a:pt x="0" y="154559"/>
                  </a:lnTo>
                  <a:lnTo>
                    <a:pt x="5079" y="179450"/>
                  </a:lnTo>
                  <a:lnTo>
                    <a:pt x="267969" y="125984"/>
                  </a:lnTo>
                  <a:lnTo>
                    <a:pt x="398017" y="101219"/>
                  </a:lnTo>
                  <a:lnTo>
                    <a:pt x="526541" y="78739"/>
                  </a:lnTo>
                  <a:lnTo>
                    <a:pt x="652779" y="59309"/>
                  </a:lnTo>
                  <a:lnTo>
                    <a:pt x="776604" y="43434"/>
                  </a:lnTo>
                  <a:lnTo>
                    <a:pt x="897254" y="32258"/>
                  </a:lnTo>
                  <a:lnTo>
                    <a:pt x="1014221" y="26288"/>
                  </a:lnTo>
                  <a:lnTo>
                    <a:pt x="1070990" y="25400"/>
                  </a:lnTo>
                  <a:lnTo>
                    <a:pt x="1358264" y="25400"/>
                  </a:lnTo>
                  <a:lnTo>
                    <a:pt x="1341500" y="21971"/>
                  </a:lnTo>
                  <a:lnTo>
                    <a:pt x="1289812" y="13842"/>
                  </a:lnTo>
                  <a:lnTo>
                    <a:pt x="1236725" y="7620"/>
                  </a:lnTo>
                  <a:lnTo>
                    <a:pt x="1182496" y="3301"/>
                  </a:lnTo>
                  <a:lnTo>
                    <a:pt x="1127124" y="888"/>
                  </a:lnTo>
                  <a:lnTo>
                    <a:pt x="107061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01259" y="3273425"/>
              <a:ext cx="1737360" cy="1177290"/>
            </a:xfrm>
            <a:custGeom>
              <a:avLst/>
              <a:gdLst/>
              <a:ahLst/>
              <a:cxnLst/>
              <a:rect l="l" t="t" r="r" b="b"/>
              <a:pathLst>
                <a:path w="1737359" h="1177289">
                  <a:moveTo>
                    <a:pt x="26924" y="19685"/>
                  </a:moveTo>
                  <a:lnTo>
                    <a:pt x="17906" y="58038"/>
                  </a:lnTo>
                  <a:lnTo>
                    <a:pt x="15875" y="94614"/>
                  </a:lnTo>
                  <a:lnTo>
                    <a:pt x="16637" y="114808"/>
                  </a:lnTo>
                  <a:lnTo>
                    <a:pt x="21081" y="159130"/>
                  </a:lnTo>
                  <a:lnTo>
                    <a:pt x="29844" y="207390"/>
                  </a:lnTo>
                  <a:lnTo>
                    <a:pt x="43306" y="258445"/>
                  </a:lnTo>
                  <a:lnTo>
                    <a:pt x="61340" y="311530"/>
                  </a:lnTo>
                  <a:lnTo>
                    <a:pt x="84327" y="364998"/>
                  </a:lnTo>
                  <a:lnTo>
                    <a:pt x="112267" y="418338"/>
                  </a:lnTo>
                  <a:lnTo>
                    <a:pt x="145414" y="469900"/>
                  </a:lnTo>
                  <a:lnTo>
                    <a:pt x="183895" y="518922"/>
                  </a:lnTo>
                  <a:lnTo>
                    <a:pt x="228218" y="564261"/>
                  </a:lnTo>
                  <a:lnTo>
                    <a:pt x="278002" y="604266"/>
                  </a:lnTo>
                  <a:lnTo>
                    <a:pt x="333628" y="640969"/>
                  </a:lnTo>
                  <a:lnTo>
                    <a:pt x="396113" y="677291"/>
                  </a:lnTo>
                  <a:lnTo>
                    <a:pt x="429640" y="695451"/>
                  </a:lnTo>
                  <a:lnTo>
                    <a:pt x="464819" y="713613"/>
                  </a:lnTo>
                  <a:lnTo>
                    <a:pt x="501395" y="731647"/>
                  </a:lnTo>
                  <a:lnTo>
                    <a:pt x="539495" y="749807"/>
                  </a:lnTo>
                  <a:lnTo>
                    <a:pt x="578738" y="767714"/>
                  </a:lnTo>
                  <a:lnTo>
                    <a:pt x="619505" y="785749"/>
                  </a:lnTo>
                  <a:lnTo>
                    <a:pt x="661415" y="803782"/>
                  </a:lnTo>
                  <a:lnTo>
                    <a:pt x="748664" y="839597"/>
                  </a:lnTo>
                  <a:lnTo>
                    <a:pt x="794003" y="857504"/>
                  </a:lnTo>
                  <a:lnTo>
                    <a:pt x="887602" y="893191"/>
                  </a:lnTo>
                  <a:lnTo>
                    <a:pt x="1034668" y="946657"/>
                  </a:lnTo>
                  <a:lnTo>
                    <a:pt x="1293876" y="1035557"/>
                  </a:lnTo>
                  <a:lnTo>
                    <a:pt x="1728978" y="1177289"/>
                  </a:lnTo>
                  <a:lnTo>
                    <a:pt x="1736851" y="1153160"/>
                  </a:lnTo>
                  <a:lnTo>
                    <a:pt x="1301877" y="1011427"/>
                  </a:lnTo>
                  <a:lnTo>
                    <a:pt x="1043177" y="922782"/>
                  </a:lnTo>
                  <a:lnTo>
                    <a:pt x="944626" y="887222"/>
                  </a:lnTo>
                  <a:lnTo>
                    <a:pt x="803148" y="833755"/>
                  </a:lnTo>
                  <a:lnTo>
                    <a:pt x="758063" y="815975"/>
                  </a:lnTo>
                  <a:lnTo>
                    <a:pt x="671194" y="780288"/>
                  </a:lnTo>
                  <a:lnTo>
                    <a:pt x="629538" y="762381"/>
                  </a:lnTo>
                  <a:lnTo>
                    <a:pt x="589026" y="744474"/>
                  </a:lnTo>
                  <a:lnTo>
                    <a:pt x="550037" y="726694"/>
                  </a:lnTo>
                  <a:lnTo>
                    <a:pt x="512317" y="708787"/>
                  </a:lnTo>
                  <a:lnTo>
                    <a:pt x="476123" y="690880"/>
                  </a:lnTo>
                  <a:lnTo>
                    <a:pt x="441325" y="672973"/>
                  </a:lnTo>
                  <a:lnTo>
                    <a:pt x="376554" y="637032"/>
                  </a:lnTo>
                  <a:lnTo>
                    <a:pt x="318642" y="601091"/>
                  </a:lnTo>
                  <a:lnTo>
                    <a:pt x="267715" y="564769"/>
                  </a:lnTo>
                  <a:lnTo>
                    <a:pt x="223012" y="523875"/>
                  </a:lnTo>
                  <a:lnTo>
                    <a:pt x="183514" y="478789"/>
                  </a:lnTo>
                  <a:lnTo>
                    <a:pt x="149225" y="430275"/>
                  </a:lnTo>
                  <a:lnTo>
                    <a:pt x="119761" y="379602"/>
                  </a:lnTo>
                  <a:lnTo>
                    <a:pt x="95376" y="327787"/>
                  </a:lnTo>
                  <a:lnTo>
                    <a:pt x="75564" y="276225"/>
                  </a:lnTo>
                  <a:lnTo>
                    <a:pt x="60451" y="225805"/>
                  </a:lnTo>
                  <a:lnTo>
                    <a:pt x="49784" y="177800"/>
                  </a:lnTo>
                  <a:lnTo>
                    <a:pt x="43561" y="133350"/>
                  </a:lnTo>
                  <a:lnTo>
                    <a:pt x="41275" y="93725"/>
                  </a:lnTo>
                  <a:lnTo>
                    <a:pt x="41782" y="76200"/>
                  </a:lnTo>
                  <a:lnTo>
                    <a:pt x="42381" y="69341"/>
                  </a:lnTo>
                  <a:lnTo>
                    <a:pt x="31495" y="69341"/>
                  </a:lnTo>
                  <a:lnTo>
                    <a:pt x="38848" y="24212"/>
                  </a:lnTo>
                  <a:lnTo>
                    <a:pt x="26924" y="19685"/>
                  </a:lnTo>
                  <a:close/>
                </a:path>
                <a:path w="1737359" h="1177289">
                  <a:moveTo>
                    <a:pt x="38848" y="24212"/>
                  </a:moveTo>
                  <a:lnTo>
                    <a:pt x="31495" y="69341"/>
                  </a:lnTo>
                  <a:lnTo>
                    <a:pt x="44250" y="53595"/>
                  </a:lnTo>
                  <a:lnTo>
                    <a:pt x="45465" y="46100"/>
                  </a:lnTo>
                  <a:lnTo>
                    <a:pt x="48513" y="34162"/>
                  </a:lnTo>
                  <a:lnTo>
                    <a:pt x="50673" y="28701"/>
                  </a:lnTo>
                  <a:lnTo>
                    <a:pt x="38848" y="24212"/>
                  </a:lnTo>
                  <a:close/>
                </a:path>
                <a:path w="1737359" h="1177289">
                  <a:moveTo>
                    <a:pt x="44250" y="53595"/>
                  </a:moveTo>
                  <a:lnTo>
                    <a:pt x="31495" y="69341"/>
                  </a:lnTo>
                  <a:lnTo>
                    <a:pt x="42381" y="69341"/>
                  </a:lnTo>
                  <a:lnTo>
                    <a:pt x="43179" y="60198"/>
                  </a:lnTo>
                  <a:lnTo>
                    <a:pt x="44250" y="53595"/>
                  </a:lnTo>
                  <a:close/>
                </a:path>
                <a:path w="1737359" h="1177289">
                  <a:moveTo>
                    <a:pt x="0" y="0"/>
                  </a:moveTo>
                  <a:lnTo>
                    <a:pt x="38862" y="24129"/>
                  </a:lnTo>
                  <a:lnTo>
                    <a:pt x="50673" y="28701"/>
                  </a:lnTo>
                  <a:lnTo>
                    <a:pt x="48513" y="34162"/>
                  </a:lnTo>
                  <a:lnTo>
                    <a:pt x="45465" y="46100"/>
                  </a:lnTo>
                  <a:lnTo>
                    <a:pt x="44250" y="53595"/>
                  </a:lnTo>
                  <a:lnTo>
                    <a:pt x="85089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624953" y="1045209"/>
            <a:ext cx="130683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Business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better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apability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r  changes 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features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functionality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9540" y="4240529"/>
            <a:ext cx="151447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Dev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better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incorporate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needs of the </a:t>
            </a:r>
            <a:r>
              <a:rPr sz="1800" spc="5" dirty="0">
                <a:latin typeface="Arial MT"/>
                <a:cs typeface="Arial MT"/>
              </a:rPr>
              <a:t> business </a:t>
            </a:r>
            <a:r>
              <a:rPr sz="1800" dirty="0">
                <a:latin typeface="Arial MT"/>
                <a:cs typeface="Arial MT"/>
              </a:rPr>
              <a:t>and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development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3050" y="0"/>
            <a:ext cx="7753350" cy="4380230"/>
            <a:chOff x="273050" y="0"/>
            <a:chExt cx="7753350" cy="4380230"/>
          </a:xfrm>
        </p:grpSpPr>
        <p:sp>
          <p:nvSpPr>
            <p:cNvPr id="23" name="object 23"/>
            <p:cNvSpPr/>
            <p:nvPr/>
          </p:nvSpPr>
          <p:spPr>
            <a:xfrm>
              <a:off x="304800" y="1143000"/>
              <a:ext cx="4267200" cy="3124200"/>
            </a:xfrm>
            <a:custGeom>
              <a:avLst/>
              <a:gdLst/>
              <a:ahLst/>
              <a:cxnLst/>
              <a:rect l="l" t="t" r="r" b="b"/>
              <a:pathLst>
                <a:path w="4267200" h="3124200">
                  <a:moveTo>
                    <a:pt x="0" y="0"/>
                  </a:moveTo>
                  <a:lnTo>
                    <a:pt x="4267200" y="312420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1807464"/>
              <a:ext cx="2228087" cy="25725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9" y="3191255"/>
              <a:ext cx="1743456" cy="11247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3398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Dev,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Ops,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21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4237" y="1366837"/>
            <a:ext cx="2143125" cy="1990725"/>
            <a:chOff x="3424237" y="1366837"/>
            <a:chExt cx="2143125" cy="1990725"/>
          </a:xfrm>
        </p:grpSpPr>
        <p:sp>
          <p:nvSpPr>
            <p:cNvPr id="5" name="object 5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7" y="1128788"/>
                  </a:lnTo>
                  <a:lnTo>
                    <a:pt x="18169" y="1173614"/>
                  </a:lnTo>
                  <a:lnTo>
                    <a:pt x="28176" y="1217742"/>
                  </a:lnTo>
                  <a:lnTo>
                    <a:pt x="40266" y="1261125"/>
                  </a:lnTo>
                  <a:lnTo>
                    <a:pt x="54388" y="1303714"/>
                  </a:lnTo>
                  <a:lnTo>
                    <a:pt x="70491" y="1345464"/>
                  </a:lnTo>
                  <a:lnTo>
                    <a:pt x="88524" y="1386325"/>
                  </a:lnTo>
                  <a:lnTo>
                    <a:pt x="108435" y="1426250"/>
                  </a:lnTo>
                  <a:lnTo>
                    <a:pt x="130173" y="1465193"/>
                  </a:lnTo>
                  <a:lnTo>
                    <a:pt x="153687" y="1503104"/>
                  </a:lnTo>
                  <a:lnTo>
                    <a:pt x="178925" y="1539937"/>
                  </a:lnTo>
                  <a:lnTo>
                    <a:pt x="205837" y="1575645"/>
                  </a:lnTo>
                  <a:lnTo>
                    <a:pt x="234371" y="1610179"/>
                  </a:lnTo>
                  <a:lnTo>
                    <a:pt x="264476" y="1643492"/>
                  </a:lnTo>
                  <a:lnTo>
                    <a:pt x="296101" y="1675536"/>
                  </a:lnTo>
                  <a:lnTo>
                    <a:pt x="329194" y="1706265"/>
                  </a:lnTo>
                  <a:lnTo>
                    <a:pt x="363704" y="1735629"/>
                  </a:lnTo>
                  <a:lnTo>
                    <a:pt x="399581" y="1763583"/>
                  </a:lnTo>
                  <a:lnTo>
                    <a:pt x="436772" y="1790078"/>
                  </a:lnTo>
                  <a:lnTo>
                    <a:pt x="475226" y="1815066"/>
                  </a:lnTo>
                  <a:lnTo>
                    <a:pt x="514893" y="1838501"/>
                  </a:lnTo>
                  <a:lnTo>
                    <a:pt x="555721" y="1860334"/>
                  </a:lnTo>
                  <a:lnTo>
                    <a:pt x="597659" y="1880518"/>
                  </a:lnTo>
                  <a:lnTo>
                    <a:pt x="640655" y="1899005"/>
                  </a:lnTo>
                  <a:lnTo>
                    <a:pt x="684658" y="1915749"/>
                  </a:lnTo>
                  <a:lnTo>
                    <a:pt x="729618" y="1930700"/>
                  </a:lnTo>
                  <a:lnTo>
                    <a:pt x="775482" y="1943813"/>
                  </a:lnTo>
                  <a:lnTo>
                    <a:pt x="822200" y="1955038"/>
                  </a:lnTo>
                  <a:lnTo>
                    <a:pt x="869720" y="1964329"/>
                  </a:lnTo>
                  <a:lnTo>
                    <a:pt x="917991" y="1971639"/>
                  </a:lnTo>
                  <a:lnTo>
                    <a:pt x="966962" y="1976919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9"/>
                  </a:lnTo>
                  <a:lnTo>
                    <a:pt x="1215608" y="1971639"/>
                  </a:lnTo>
                  <a:lnTo>
                    <a:pt x="1263879" y="1964329"/>
                  </a:lnTo>
                  <a:lnTo>
                    <a:pt x="1311399" y="1955038"/>
                  </a:lnTo>
                  <a:lnTo>
                    <a:pt x="1358117" y="1943813"/>
                  </a:lnTo>
                  <a:lnTo>
                    <a:pt x="1403981" y="1930700"/>
                  </a:lnTo>
                  <a:lnTo>
                    <a:pt x="1448941" y="1915749"/>
                  </a:lnTo>
                  <a:lnTo>
                    <a:pt x="1492944" y="1899005"/>
                  </a:lnTo>
                  <a:lnTo>
                    <a:pt x="1535940" y="1880518"/>
                  </a:lnTo>
                  <a:lnTo>
                    <a:pt x="1577878" y="1860334"/>
                  </a:lnTo>
                  <a:lnTo>
                    <a:pt x="1618706" y="1838501"/>
                  </a:lnTo>
                  <a:lnTo>
                    <a:pt x="1658373" y="1815066"/>
                  </a:lnTo>
                  <a:lnTo>
                    <a:pt x="1696827" y="1790078"/>
                  </a:lnTo>
                  <a:lnTo>
                    <a:pt x="1734018" y="1763583"/>
                  </a:lnTo>
                  <a:lnTo>
                    <a:pt x="1769895" y="1735629"/>
                  </a:lnTo>
                  <a:lnTo>
                    <a:pt x="1804405" y="1706265"/>
                  </a:lnTo>
                  <a:lnTo>
                    <a:pt x="1837498" y="1675536"/>
                  </a:lnTo>
                  <a:lnTo>
                    <a:pt x="1869123" y="1643492"/>
                  </a:lnTo>
                  <a:lnTo>
                    <a:pt x="1899228" y="1610179"/>
                  </a:lnTo>
                  <a:lnTo>
                    <a:pt x="1927762" y="1575645"/>
                  </a:lnTo>
                  <a:lnTo>
                    <a:pt x="1954674" y="1539937"/>
                  </a:lnTo>
                  <a:lnTo>
                    <a:pt x="1979912" y="1503104"/>
                  </a:lnTo>
                  <a:lnTo>
                    <a:pt x="2003426" y="1465193"/>
                  </a:lnTo>
                  <a:lnTo>
                    <a:pt x="2025164" y="1426250"/>
                  </a:lnTo>
                  <a:lnTo>
                    <a:pt x="2045075" y="1386325"/>
                  </a:lnTo>
                  <a:lnTo>
                    <a:pt x="2063108" y="1345464"/>
                  </a:lnTo>
                  <a:lnTo>
                    <a:pt x="2079211" y="1303714"/>
                  </a:lnTo>
                  <a:lnTo>
                    <a:pt x="2093333" y="1261125"/>
                  </a:lnTo>
                  <a:lnTo>
                    <a:pt x="2105423" y="1217742"/>
                  </a:lnTo>
                  <a:lnTo>
                    <a:pt x="2115430" y="1173614"/>
                  </a:lnTo>
                  <a:lnTo>
                    <a:pt x="2123302" y="1128788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8"/>
                  </a:lnTo>
                  <a:lnTo>
                    <a:pt x="2115430" y="1173614"/>
                  </a:lnTo>
                  <a:lnTo>
                    <a:pt x="2105423" y="1217742"/>
                  </a:lnTo>
                  <a:lnTo>
                    <a:pt x="2093333" y="1261125"/>
                  </a:lnTo>
                  <a:lnTo>
                    <a:pt x="2079211" y="1303714"/>
                  </a:lnTo>
                  <a:lnTo>
                    <a:pt x="2063108" y="1345464"/>
                  </a:lnTo>
                  <a:lnTo>
                    <a:pt x="2045075" y="1386325"/>
                  </a:lnTo>
                  <a:lnTo>
                    <a:pt x="2025164" y="1426250"/>
                  </a:lnTo>
                  <a:lnTo>
                    <a:pt x="2003426" y="1465193"/>
                  </a:lnTo>
                  <a:lnTo>
                    <a:pt x="1979912" y="1503104"/>
                  </a:lnTo>
                  <a:lnTo>
                    <a:pt x="1954674" y="1539937"/>
                  </a:lnTo>
                  <a:lnTo>
                    <a:pt x="1927762" y="1575645"/>
                  </a:lnTo>
                  <a:lnTo>
                    <a:pt x="1899228" y="1610179"/>
                  </a:lnTo>
                  <a:lnTo>
                    <a:pt x="1869123" y="1643492"/>
                  </a:lnTo>
                  <a:lnTo>
                    <a:pt x="1837498" y="1675536"/>
                  </a:lnTo>
                  <a:lnTo>
                    <a:pt x="1804405" y="1706265"/>
                  </a:lnTo>
                  <a:lnTo>
                    <a:pt x="1769895" y="1735629"/>
                  </a:lnTo>
                  <a:lnTo>
                    <a:pt x="1734018" y="1763583"/>
                  </a:lnTo>
                  <a:lnTo>
                    <a:pt x="1696827" y="1790078"/>
                  </a:lnTo>
                  <a:lnTo>
                    <a:pt x="1658373" y="1815066"/>
                  </a:lnTo>
                  <a:lnTo>
                    <a:pt x="1618706" y="1838501"/>
                  </a:lnTo>
                  <a:lnTo>
                    <a:pt x="1577878" y="1860334"/>
                  </a:lnTo>
                  <a:lnTo>
                    <a:pt x="1535940" y="1880518"/>
                  </a:lnTo>
                  <a:lnTo>
                    <a:pt x="1492944" y="1899005"/>
                  </a:lnTo>
                  <a:lnTo>
                    <a:pt x="1448941" y="1915749"/>
                  </a:lnTo>
                  <a:lnTo>
                    <a:pt x="1403981" y="1930700"/>
                  </a:lnTo>
                  <a:lnTo>
                    <a:pt x="1358117" y="1943813"/>
                  </a:lnTo>
                  <a:lnTo>
                    <a:pt x="1311399" y="1955038"/>
                  </a:lnTo>
                  <a:lnTo>
                    <a:pt x="1263879" y="1964329"/>
                  </a:lnTo>
                  <a:lnTo>
                    <a:pt x="1215608" y="1971639"/>
                  </a:lnTo>
                  <a:lnTo>
                    <a:pt x="1166637" y="1976919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9"/>
                  </a:lnTo>
                  <a:lnTo>
                    <a:pt x="917991" y="1971639"/>
                  </a:lnTo>
                  <a:lnTo>
                    <a:pt x="869720" y="1964329"/>
                  </a:lnTo>
                  <a:lnTo>
                    <a:pt x="822200" y="1955038"/>
                  </a:lnTo>
                  <a:lnTo>
                    <a:pt x="775482" y="1943813"/>
                  </a:lnTo>
                  <a:lnTo>
                    <a:pt x="729618" y="1930700"/>
                  </a:lnTo>
                  <a:lnTo>
                    <a:pt x="684658" y="1915749"/>
                  </a:lnTo>
                  <a:lnTo>
                    <a:pt x="640655" y="1899005"/>
                  </a:lnTo>
                  <a:lnTo>
                    <a:pt x="597659" y="1880518"/>
                  </a:lnTo>
                  <a:lnTo>
                    <a:pt x="555721" y="1860334"/>
                  </a:lnTo>
                  <a:lnTo>
                    <a:pt x="514893" y="1838501"/>
                  </a:lnTo>
                  <a:lnTo>
                    <a:pt x="475226" y="1815066"/>
                  </a:lnTo>
                  <a:lnTo>
                    <a:pt x="436772" y="1790078"/>
                  </a:lnTo>
                  <a:lnTo>
                    <a:pt x="399581" y="1763583"/>
                  </a:lnTo>
                  <a:lnTo>
                    <a:pt x="363704" y="1735629"/>
                  </a:lnTo>
                  <a:lnTo>
                    <a:pt x="329194" y="1706265"/>
                  </a:lnTo>
                  <a:lnTo>
                    <a:pt x="296101" y="1675536"/>
                  </a:lnTo>
                  <a:lnTo>
                    <a:pt x="264476" y="1643492"/>
                  </a:lnTo>
                  <a:lnTo>
                    <a:pt x="234371" y="1610179"/>
                  </a:lnTo>
                  <a:lnTo>
                    <a:pt x="205837" y="1575645"/>
                  </a:lnTo>
                  <a:lnTo>
                    <a:pt x="178925" y="1539937"/>
                  </a:lnTo>
                  <a:lnTo>
                    <a:pt x="153687" y="1503104"/>
                  </a:lnTo>
                  <a:lnTo>
                    <a:pt x="130173" y="1465193"/>
                  </a:lnTo>
                  <a:lnTo>
                    <a:pt x="108435" y="1426250"/>
                  </a:lnTo>
                  <a:lnTo>
                    <a:pt x="88524" y="1386325"/>
                  </a:lnTo>
                  <a:lnTo>
                    <a:pt x="70491" y="1345464"/>
                  </a:lnTo>
                  <a:lnTo>
                    <a:pt x="54388" y="1303714"/>
                  </a:lnTo>
                  <a:lnTo>
                    <a:pt x="40266" y="1261125"/>
                  </a:lnTo>
                  <a:lnTo>
                    <a:pt x="28176" y="1217742"/>
                  </a:lnTo>
                  <a:lnTo>
                    <a:pt x="18169" y="1173614"/>
                  </a:lnTo>
                  <a:lnTo>
                    <a:pt x="10297" y="1128788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98823" y="2174875"/>
            <a:ext cx="137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elop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ent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19837" y="4281487"/>
            <a:ext cx="2143125" cy="1990725"/>
            <a:chOff x="6319837" y="4281487"/>
            <a:chExt cx="2143125" cy="1990725"/>
          </a:xfrm>
        </p:grpSpPr>
        <p:sp>
          <p:nvSpPr>
            <p:cNvPr id="9" name="object 9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02577" y="5090921"/>
            <a:ext cx="958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3437" y="4262437"/>
            <a:ext cx="2143125" cy="1990725"/>
            <a:chOff x="833437" y="4262437"/>
            <a:chExt cx="2143125" cy="1990725"/>
          </a:xfrm>
        </p:grpSpPr>
        <p:sp>
          <p:nvSpPr>
            <p:cNvPr id="13" name="object 13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19911" y="5071617"/>
            <a:ext cx="1147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pe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81325" y="1035050"/>
            <a:ext cx="5965825" cy="5778500"/>
            <a:chOff x="2981325" y="1035050"/>
            <a:chExt cx="5965825" cy="5778500"/>
          </a:xfrm>
        </p:grpSpPr>
        <p:sp>
          <p:nvSpPr>
            <p:cNvPr id="17" name="object 17"/>
            <p:cNvSpPr/>
            <p:nvPr/>
          </p:nvSpPr>
          <p:spPr>
            <a:xfrm>
              <a:off x="4572000" y="1066800"/>
              <a:ext cx="4343400" cy="5715000"/>
            </a:xfrm>
            <a:custGeom>
              <a:avLst/>
              <a:gdLst/>
              <a:ahLst/>
              <a:cxnLst/>
              <a:rect l="l" t="t" r="r" b="b"/>
              <a:pathLst>
                <a:path w="4343400" h="5715000">
                  <a:moveTo>
                    <a:pt x="0" y="3219450"/>
                  </a:moveTo>
                  <a:lnTo>
                    <a:pt x="0" y="5714998"/>
                  </a:lnTo>
                </a:path>
                <a:path w="4343400" h="5715000">
                  <a:moveTo>
                    <a:pt x="4343400" y="0"/>
                  </a:moveTo>
                  <a:lnTo>
                    <a:pt x="0" y="321945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01260" y="1892299"/>
              <a:ext cx="2724150" cy="2558415"/>
            </a:xfrm>
            <a:custGeom>
              <a:avLst/>
              <a:gdLst/>
              <a:ahLst/>
              <a:cxnLst/>
              <a:rect l="l" t="t" r="r" b="b"/>
              <a:pathLst>
                <a:path w="2724150" h="2558415">
                  <a:moveTo>
                    <a:pt x="1736852" y="2534285"/>
                  </a:moveTo>
                  <a:lnTo>
                    <a:pt x="1301877" y="2392553"/>
                  </a:lnTo>
                  <a:lnTo>
                    <a:pt x="1043178" y="2303907"/>
                  </a:lnTo>
                  <a:lnTo>
                    <a:pt x="944626" y="2268347"/>
                  </a:lnTo>
                  <a:lnTo>
                    <a:pt x="803148" y="2214880"/>
                  </a:lnTo>
                  <a:lnTo>
                    <a:pt x="758063" y="2197100"/>
                  </a:lnTo>
                  <a:lnTo>
                    <a:pt x="671195" y="2161413"/>
                  </a:lnTo>
                  <a:lnTo>
                    <a:pt x="629539" y="2143506"/>
                  </a:lnTo>
                  <a:lnTo>
                    <a:pt x="589026" y="2125599"/>
                  </a:lnTo>
                  <a:lnTo>
                    <a:pt x="550037" y="2107819"/>
                  </a:lnTo>
                  <a:lnTo>
                    <a:pt x="512318" y="2089912"/>
                  </a:lnTo>
                  <a:lnTo>
                    <a:pt x="476123" y="2072005"/>
                  </a:lnTo>
                  <a:lnTo>
                    <a:pt x="441325" y="2054098"/>
                  </a:lnTo>
                  <a:lnTo>
                    <a:pt x="376555" y="2018157"/>
                  </a:lnTo>
                  <a:lnTo>
                    <a:pt x="318643" y="1982216"/>
                  </a:lnTo>
                  <a:lnTo>
                    <a:pt x="267716" y="1945894"/>
                  </a:lnTo>
                  <a:lnTo>
                    <a:pt x="223012" y="1905000"/>
                  </a:lnTo>
                  <a:lnTo>
                    <a:pt x="183515" y="1859915"/>
                  </a:lnTo>
                  <a:lnTo>
                    <a:pt x="149225" y="1811401"/>
                  </a:lnTo>
                  <a:lnTo>
                    <a:pt x="119761" y="1760728"/>
                  </a:lnTo>
                  <a:lnTo>
                    <a:pt x="95377" y="1708912"/>
                  </a:lnTo>
                  <a:lnTo>
                    <a:pt x="75565" y="1657350"/>
                  </a:lnTo>
                  <a:lnTo>
                    <a:pt x="60452" y="1606931"/>
                  </a:lnTo>
                  <a:lnTo>
                    <a:pt x="49784" y="1558925"/>
                  </a:lnTo>
                  <a:lnTo>
                    <a:pt x="43561" y="1514475"/>
                  </a:lnTo>
                  <a:lnTo>
                    <a:pt x="41275" y="1474851"/>
                  </a:lnTo>
                  <a:lnTo>
                    <a:pt x="41783" y="1457325"/>
                  </a:lnTo>
                  <a:lnTo>
                    <a:pt x="42379" y="1450467"/>
                  </a:lnTo>
                  <a:lnTo>
                    <a:pt x="43180" y="1441323"/>
                  </a:lnTo>
                  <a:lnTo>
                    <a:pt x="44246" y="1434731"/>
                  </a:lnTo>
                  <a:lnTo>
                    <a:pt x="85090" y="1384300"/>
                  </a:lnTo>
                  <a:lnTo>
                    <a:pt x="0" y="1381125"/>
                  </a:lnTo>
                  <a:lnTo>
                    <a:pt x="38862" y="1405255"/>
                  </a:lnTo>
                  <a:lnTo>
                    <a:pt x="26924" y="1400810"/>
                  </a:lnTo>
                  <a:lnTo>
                    <a:pt x="23876" y="1408938"/>
                  </a:lnTo>
                  <a:lnTo>
                    <a:pt x="20320" y="1423289"/>
                  </a:lnTo>
                  <a:lnTo>
                    <a:pt x="17907" y="1439164"/>
                  </a:lnTo>
                  <a:lnTo>
                    <a:pt x="16383" y="1456690"/>
                  </a:lnTo>
                  <a:lnTo>
                    <a:pt x="15875" y="1475740"/>
                  </a:lnTo>
                  <a:lnTo>
                    <a:pt x="16637" y="1495933"/>
                  </a:lnTo>
                  <a:lnTo>
                    <a:pt x="21082" y="1540256"/>
                  </a:lnTo>
                  <a:lnTo>
                    <a:pt x="29845" y="1588516"/>
                  </a:lnTo>
                  <a:lnTo>
                    <a:pt x="43307" y="1639582"/>
                  </a:lnTo>
                  <a:lnTo>
                    <a:pt x="61341" y="1692656"/>
                  </a:lnTo>
                  <a:lnTo>
                    <a:pt x="84328" y="1746123"/>
                  </a:lnTo>
                  <a:lnTo>
                    <a:pt x="112268" y="1799463"/>
                  </a:lnTo>
                  <a:lnTo>
                    <a:pt x="145415" y="1851025"/>
                  </a:lnTo>
                  <a:lnTo>
                    <a:pt x="183896" y="1900047"/>
                  </a:lnTo>
                  <a:lnTo>
                    <a:pt x="228219" y="1945386"/>
                  </a:lnTo>
                  <a:lnTo>
                    <a:pt x="278003" y="1985391"/>
                  </a:lnTo>
                  <a:lnTo>
                    <a:pt x="333629" y="2022094"/>
                  </a:lnTo>
                  <a:lnTo>
                    <a:pt x="396113" y="2058416"/>
                  </a:lnTo>
                  <a:lnTo>
                    <a:pt x="429641" y="2076577"/>
                  </a:lnTo>
                  <a:lnTo>
                    <a:pt x="464820" y="2094738"/>
                  </a:lnTo>
                  <a:lnTo>
                    <a:pt x="501396" y="2112772"/>
                  </a:lnTo>
                  <a:lnTo>
                    <a:pt x="539496" y="2130933"/>
                  </a:lnTo>
                  <a:lnTo>
                    <a:pt x="578739" y="2148840"/>
                  </a:lnTo>
                  <a:lnTo>
                    <a:pt x="619506" y="2166874"/>
                  </a:lnTo>
                  <a:lnTo>
                    <a:pt x="661416" y="2184908"/>
                  </a:lnTo>
                  <a:lnTo>
                    <a:pt x="748665" y="2220722"/>
                  </a:lnTo>
                  <a:lnTo>
                    <a:pt x="794004" y="2238629"/>
                  </a:lnTo>
                  <a:lnTo>
                    <a:pt x="887603" y="2274316"/>
                  </a:lnTo>
                  <a:lnTo>
                    <a:pt x="1034669" y="2327783"/>
                  </a:lnTo>
                  <a:lnTo>
                    <a:pt x="1293876" y="2416683"/>
                  </a:lnTo>
                  <a:lnTo>
                    <a:pt x="1728978" y="2558415"/>
                  </a:lnTo>
                  <a:lnTo>
                    <a:pt x="1736852" y="2534285"/>
                  </a:lnTo>
                  <a:close/>
                </a:path>
                <a:path w="2724150" h="2558415">
                  <a:moveTo>
                    <a:pt x="2724023" y="2294890"/>
                  </a:moveTo>
                  <a:lnTo>
                    <a:pt x="2700921" y="2314473"/>
                  </a:lnTo>
                  <a:lnTo>
                    <a:pt x="2699131" y="2296541"/>
                  </a:lnTo>
                  <a:lnTo>
                    <a:pt x="2695575" y="2249805"/>
                  </a:lnTo>
                  <a:lnTo>
                    <a:pt x="2692019" y="2197608"/>
                  </a:lnTo>
                  <a:lnTo>
                    <a:pt x="2689174" y="2148814"/>
                  </a:lnTo>
                  <a:lnTo>
                    <a:pt x="2689174" y="2324417"/>
                  </a:lnTo>
                  <a:lnTo>
                    <a:pt x="2688996" y="2324443"/>
                  </a:lnTo>
                  <a:lnTo>
                    <a:pt x="2689174" y="2324417"/>
                  </a:lnTo>
                  <a:lnTo>
                    <a:pt x="2689174" y="2148814"/>
                  </a:lnTo>
                  <a:lnTo>
                    <a:pt x="2688717" y="2140966"/>
                  </a:lnTo>
                  <a:lnTo>
                    <a:pt x="2685288" y="2079879"/>
                  </a:lnTo>
                  <a:lnTo>
                    <a:pt x="2681986" y="2014728"/>
                  </a:lnTo>
                  <a:lnTo>
                    <a:pt x="2675001" y="1874520"/>
                  </a:lnTo>
                  <a:lnTo>
                    <a:pt x="2671064" y="1799971"/>
                  </a:lnTo>
                  <a:lnTo>
                    <a:pt x="2666619" y="1723009"/>
                  </a:lnTo>
                  <a:lnTo>
                    <a:pt x="2661920" y="1644015"/>
                  </a:lnTo>
                  <a:lnTo>
                    <a:pt x="2656586" y="1563497"/>
                  </a:lnTo>
                  <a:lnTo>
                    <a:pt x="2650490" y="1481582"/>
                  </a:lnTo>
                  <a:lnTo>
                    <a:pt x="2636266" y="1315847"/>
                  </a:lnTo>
                  <a:lnTo>
                    <a:pt x="2618486" y="1149858"/>
                  </a:lnTo>
                  <a:lnTo>
                    <a:pt x="2596261" y="986663"/>
                  </a:lnTo>
                  <a:lnTo>
                    <a:pt x="2583434" y="907034"/>
                  </a:lnTo>
                  <a:lnTo>
                    <a:pt x="2569210" y="829183"/>
                  </a:lnTo>
                  <a:lnTo>
                    <a:pt x="2553462" y="753745"/>
                  </a:lnTo>
                  <a:lnTo>
                    <a:pt x="2536317" y="680593"/>
                  </a:lnTo>
                  <a:lnTo>
                    <a:pt x="2517394" y="610616"/>
                  </a:lnTo>
                  <a:lnTo>
                    <a:pt x="2496947" y="544068"/>
                  </a:lnTo>
                  <a:lnTo>
                    <a:pt x="2474595" y="481076"/>
                  </a:lnTo>
                  <a:lnTo>
                    <a:pt x="2450338" y="422275"/>
                  </a:lnTo>
                  <a:lnTo>
                    <a:pt x="2424049" y="367919"/>
                  </a:lnTo>
                  <a:lnTo>
                    <a:pt x="2395474" y="318389"/>
                  </a:lnTo>
                  <a:lnTo>
                    <a:pt x="2364867" y="274447"/>
                  </a:lnTo>
                  <a:lnTo>
                    <a:pt x="2331593" y="235712"/>
                  </a:lnTo>
                  <a:lnTo>
                    <a:pt x="2296541" y="202057"/>
                  </a:lnTo>
                  <a:lnTo>
                    <a:pt x="2259457" y="171450"/>
                  </a:lnTo>
                  <a:lnTo>
                    <a:pt x="2220595" y="143637"/>
                  </a:lnTo>
                  <a:lnTo>
                    <a:pt x="2179701" y="118745"/>
                  </a:lnTo>
                  <a:lnTo>
                    <a:pt x="2137156" y="96393"/>
                  </a:lnTo>
                  <a:lnTo>
                    <a:pt x="2092960" y="76708"/>
                  </a:lnTo>
                  <a:lnTo>
                    <a:pt x="2046986" y="59563"/>
                  </a:lnTo>
                  <a:lnTo>
                    <a:pt x="1999488" y="44831"/>
                  </a:lnTo>
                  <a:lnTo>
                    <a:pt x="1950593" y="32258"/>
                  </a:lnTo>
                  <a:lnTo>
                    <a:pt x="1917052" y="25400"/>
                  </a:lnTo>
                  <a:lnTo>
                    <a:pt x="1900301" y="21971"/>
                  </a:lnTo>
                  <a:lnTo>
                    <a:pt x="1848612" y="13843"/>
                  </a:lnTo>
                  <a:lnTo>
                    <a:pt x="1795526" y="7620"/>
                  </a:lnTo>
                  <a:lnTo>
                    <a:pt x="1741297" y="3302"/>
                  </a:lnTo>
                  <a:lnTo>
                    <a:pt x="1685925" y="889"/>
                  </a:lnTo>
                  <a:lnTo>
                    <a:pt x="1629410" y="0"/>
                  </a:lnTo>
                  <a:lnTo>
                    <a:pt x="1571612" y="889"/>
                  </a:lnTo>
                  <a:lnTo>
                    <a:pt x="1453642" y="6858"/>
                  </a:lnTo>
                  <a:lnTo>
                    <a:pt x="1332230" y="18288"/>
                  </a:lnTo>
                  <a:lnTo>
                    <a:pt x="1207770" y="34163"/>
                  </a:lnTo>
                  <a:lnTo>
                    <a:pt x="1080897" y="53721"/>
                  </a:lnTo>
                  <a:lnTo>
                    <a:pt x="952119" y="76327"/>
                  </a:lnTo>
                  <a:lnTo>
                    <a:pt x="821690" y="101092"/>
                  </a:lnTo>
                  <a:lnTo>
                    <a:pt x="558800" y="154559"/>
                  </a:lnTo>
                  <a:lnTo>
                    <a:pt x="563880" y="179451"/>
                  </a:lnTo>
                  <a:lnTo>
                    <a:pt x="826770" y="125984"/>
                  </a:lnTo>
                  <a:lnTo>
                    <a:pt x="956818" y="101219"/>
                  </a:lnTo>
                  <a:lnTo>
                    <a:pt x="1085342" y="78740"/>
                  </a:lnTo>
                  <a:lnTo>
                    <a:pt x="1211580" y="59309"/>
                  </a:lnTo>
                  <a:lnTo>
                    <a:pt x="1335405" y="43434"/>
                  </a:lnTo>
                  <a:lnTo>
                    <a:pt x="1456055" y="32258"/>
                  </a:lnTo>
                  <a:lnTo>
                    <a:pt x="1573009" y="26289"/>
                  </a:lnTo>
                  <a:lnTo>
                    <a:pt x="1629791" y="25400"/>
                  </a:lnTo>
                  <a:lnTo>
                    <a:pt x="1685544" y="26289"/>
                  </a:lnTo>
                  <a:lnTo>
                    <a:pt x="1740154" y="28702"/>
                  </a:lnTo>
                  <a:lnTo>
                    <a:pt x="1793494" y="33020"/>
                  </a:lnTo>
                  <a:lnTo>
                    <a:pt x="1845691" y="38989"/>
                  </a:lnTo>
                  <a:lnTo>
                    <a:pt x="1896237" y="47117"/>
                  </a:lnTo>
                  <a:lnTo>
                    <a:pt x="1945513" y="57150"/>
                  </a:lnTo>
                  <a:lnTo>
                    <a:pt x="1993265" y="69342"/>
                  </a:lnTo>
                  <a:lnTo>
                    <a:pt x="2039493" y="83820"/>
                  </a:lnTo>
                  <a:lnTo>
                    <a:pt x="2084070" y="100457"/>
                  </a:lnTo>
                  <a:lnTo>
                    <a:pt x="2126869" y="119634"/>
                  </a:lnTo>
                  <a:lnTo>
                    <a:pt x="2167890" y="141224"/>
                  </a:lnTo>
                  <a:lnTo>
                    <a:pt x="2207260" y="165354"/>
                  </a:lnTo>
                  <a:lnTo>
                    <a:pt x="2244725" y="192151"/>
                  </a:lnTo>
                  <a:lnTo>
                    <a:pt x="2280285" y="221615"/>
                  </a:lnTo>
                  <a:lnTo>
                    <a:pt x="2313940" y="254127"/>
                  </a:lnTo>
                  <a:lnTo>
                    <a:pt x="2345182" y="290449"/>
                  </a:lnTo>
                  <a:lnTo>
                    <a:pt x="2374646" y="332994"/>
                  </a:lnTo>
                  <a:lnTo>
                    <a:pt x="2401951" y="380619"/>
                  </a:lnTo>
                  <a:lnTo>
                    <a:pt x="2427478" y="433324"/>
                  </a:lnTo>
                  <a:lnTo>
                    <a:pt x="2451100" y="490728"/>
                  </a:lnTo>
                  <a:lnTo>
                    <a:pt x="2473071" y="552577"/>
                  </a:lnTo>
                  <a:lnTo>
                    <a:pt x="2493137" y="618109"/>
                  </a:lnTo>
                  <a:lnTo>
                    <a:pt x="2511806" y="687197"/>
                  </a:lnTo>
                  <a:lnTo>
                    <a:pt x="2528697" y="759460"/>
                  </a:lnTo>
                  <a:lnTo>
                    <a:pt x="2544318" y="834390"/>
                  </a:lnTo>
                  <a:lnTo>
                    <a:pt x="2558415" y="911606"/>
                  </a:lnTo>
                  <a:lnTo>
                    <a:pt x="2571242" y="990727"/>
                  </a:lnTo>
                  <a:lnTo>
                    <a:pt x="2593340" y="1153160"/>
                  </a:lnTo>
                  <a:lnTo>
                    <a:pt x="2611120" y="1318641"/>
                  </a:lnTo>
                  <a:lnTo>
                    <a:pt x="2625217" y="1483741"/>
                  </a:lnTo>
                  <a:lnTo>
                    <a:pt x="2631186" y="1565402"/>
                  </a:lnTo>
                  <a:lnTo>
                    <a:pt x="2636520" y="1645793"/>
                  </a:lnTo>
                  <a:lnTo>
                    <a:pt x="2641346" y="1724533"/>
                  </a:lnTo>
                  <a:lnTo>
                    <a:pt x="2645664" y="1801368"/>
                  </a:lnTo>
                  <a:lnTo>
                    <a:pt x="2649601" y="1875790"/>
                  </a:lnTo>
                  <a:lnTo>
                    <a:pt x="2653157" y="1947545"/>
                  </a:lnTo>
                  <a:lnTo>
                    <a:pt x="2656586" y="2015998"/>
                  </a:lnTo>
                  <a:lnTo>
                    <a:pt x="2660015" y="2081149"/>
                  </a:lnTo>
                  <a:lnTo>
                    <a:pt x="2663317" y="2142363"/>
                  </a:lnTo>
                  <a:lnTo>
                    <a:pt x="2666619" y="2199132"/>
                  </a:lnTo>
                  <a:lnTo>
                    <a:pt x="2670175" y="2251456"/>
                  </a:lnTo>
                  <a:lnTo>
                    <a:pt x="2673858" y="2298573"/>
                  </a:lnTo>
                  <a:lnTo>
                    <a:pt x="2675725" y="2317623"/>
                  </a:lnTo>
                  <a:lnTo>
                    <a:pt x="2648331" y="2303526"/>
                  </a:lnTo>
                  <a:lnTo>
                    <a:pt x="2694940" y="2374900"/>
                  </a:lnTo>
                  <a:lnTo>
                    <a:pt x="2712847" y="2325624"/>
                  </a:lnTo>
                  <a:lnTo>
                    <a:pt x="2713266" y="2324481"/>
                  </a:lnTo>
                  <a:lnTo>
                    <a:pt x="2724023" y="229489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81325" y="4416425"/>
              <a:ext cx="3338829" cy="1501775"/>
            </a:xfrm>
            <a:custGeom>
              <a:avLst/>
              <a:gdLst/>
              <a:ahLst/>
              <a:cxnLst/>
              <a:rect l="l" t="t" r="r" b="b"/>
              <a:pathLst>
                <a:path w="3338829" h="1501775">
                  <a:moveTo>
                    <a:pt x="3291789" y="759536"/>
                  </a:moveTo>
                  <a:lnTo>
                    <a:pt x="3121152" y="644144"/>
                  </a:lnTo>
                  <a:lnTo>
                    <a:pt x="3011424" y="571119"/>
                  </a:lnTo>
                  <a:lnTo>
                    <a:pt x="2901696" y="499999"/>
                  </a:lnTo>
                  <a:lnTo>
                    <a:pt x="2792095" y="431165"/>
                  </a:lnTo>
                  <a:lnTo>
                    <a:pt x="2682875" y="365379"/>
                  </a:lnTo>
                  <a:lnTo>
                    <a:pt x="2573655" y="303022"/>
                  </a:lnTo>
                  <a:lnTo>
                    <a:pt x="2464816" y="244856"/>
                  </a:lnTo>
                  <a:lnTo>
                    <a:pt x="2356358" y="191262"/>
                  </a:lnTo>
                  <a:lnTo>
                    <a:pt x="2248281" y="143256"/>
                  </a:lnTo>
                  <a:lnTo>
                    <a:pt x="2194433" y="121412"/>
                  </a:lnTo>
                  <a:lnTo>
                    <a:pt x="2140585" y="100965"/>
                  </a:lnTo>
                  <a:lnTo>
                    <a:pt x="2086864" y="82296"/>
                  </a:lnTo>
                  <a:lnTo>
                    <a:pt x="2033270" y="65405"/>
                  </a:lnTo>
                  <a:lnTo>
                    <a:pt x="1979803" y="50038"/>
                  </a:lnTo>
                  <a:lnTo>
                    <a:pt x="1926463" y="36703"/>
                  </a:lnTo>
                  <a:lnTo>
                    <a:pt x="1873250" y="25400"/>
                  </a:lnTo>
                  <a:lnTo>
                    <a:pt x="1820164" y="15875"/>
                  </a:lnTo>
                  <a:lnTo>
                    <a:pt x="1767205" y="8636"/>
                  </a:lnTo>
                  <a:lnTo>
                    <a:pt x="1714373" y="3429"/>
                  </a:lnTo>
                  <a:lnTo>
                    <a:pt x="1661795" y="508"/>
                  </a:lnTo>
                  <a:lnTo>
                    <a:pt x="1609217" y="0"/>
                  </a:lnTo>
                  <a:lnTo>
                    <a:pt x="1557020" y="1905"/>
                  </a:lnTo>
                  <a:lnTo>
                    <a:pt x="1505077" y="5842"/>
                  </a:lnTo>
                  <a:lnTo>
                    <a:pt x="1453134" y="12319"/>
                  </a:lnTo>
                  <a:lnTo>
                    <a:pt x="1401572" y="20828"/>
                  </a:lnTo>
                  <a:lnTo>
                    <a:pt x="1350010" y="31369"/>
                  </a:lnTo>
                  <a:lnTo>
                    <a:pt x="1298829" y="44069"/>
                  </a:lnTo>
                  <a:lnTo>
                    <a:pt x="1247648" y="58674"/>
                  </a:lnTo>
                  <a:lnTo>
                    <a:pt x="1196848" y="75184"/>
                  </a:lnTo>
                  <a:lnTo>
                    <a:pt x="1146175" y="93345"/>
                  </a:lnTo>
                  <a:lnTo>
                    <a:pt x="1095502" y="113284"/>
                  </a:lnTo>
                  <a:lnTo>
                    <a:pt x="1045210" y="134747"/>
                  </a:lnTo>
                  <a:lnTo>
                    <a:pt x="994791" y="157988"/>
                  </a:lnTo>
                  <a:lnTo>
                    <a:pt x="894715" y="208534"/>
                  </a:lnTo>
                  <a:lnTo>
                    <a:pt x="795274" y="264414"/>
                  </a:lnTo>
                  <a:lnTo>
                    <a:pt x="696214" y="325120"/>
                  </a:lnTo>
                  <a:lnTo>
                    <a:pt x="597535" y="389763"/>
                  </a:lnTo>
                  <a:lnTo>
                    <a:pt x="499237" y="457962"/>
                  </a:lnTo>
                  <a:lnTo>
                    <a:pt x="401320" y="529209"/>
                  </a:lnTo>
                  <a:lnTo>
                    <a:pt x="303517" y="602742"/>
                  </a:lnTo>
                  <a:lnTo>
                    <a:pt x="205867" y="678053"/>
                  </a:lnTo>
                  <a:lnTo>
                    <a:pt x="11176" y="831342"/>
                  </a:lnTo>
                  <a:lnTo>
                    <a:pt x="26924" y="851408"/>
                  </a:lnTo>
                  <a:lnTo>
                    <a:pt x="221615" y="697992"/>
                  </a:lnTo>
                  <a:lnTo>
                    <a:pt x="319024" y="622808"/>
                  </a:lnTo>
                  <a:lnTo>
                    <a:pt x="416560" y="549529"/>
                  </a:lnTo>
                  <a:lnTo>
                    <a:pt x="514223" y="478536"/>
                  </a:lnTo>
                  <a:lnTo>
                    <a:pt x="612140" y="410591"/>
                  </a:lnTo>
                  <a:lnTo>
                    <a:pt x="710057" y="346329"/>
                  </a:lnTo>
                  <a:lnTo>
                    <a:pt x="808482" y="286131"/>
                  </a:lnTo>
                  <a:lnTo>
                    <a:pt x="907161" y="230632"/>
                  </a:lnTo>
                  <a:lnTo>
                    <a:pt x="1006221" y="180594"/>
                  </a:lnTo>
                  <a:lnTo>
                    <a:pt x="1055751" y="157861"/>
                  </a:lnTo>
                  <a:lnTo>
                    <a:pt x="1105535" y="136525"/>
                  </a:lnTo>
                  <a:lnTo>
                    <a:pt x="1155446" y="116967"/>
                  </a:lnTo>
                  <a:lnTo>
                    <a:pt x="1205357" y="99060"/>
                  </a:lnTo>
                  <a:lnTo>
                    <a:pt x="1255522" y="82931"/>
                  </a:lnTo>
                  <a:lnTo>
                    <a:pt x="1305687" y="68580"/>
                  </a:lnTo>
                  <a:lnTo>
                    <a:pt x="1356106" y="56134"/>
                  </a:lnTo>
                  <a:lnTo>
                    <a:pt x="1406652" y="45720"/>
                  </a:lnTo>
                  <a:lnTo>
                    <a:pt x="1457325" y="37338"/>
                  </a:lnTo>
                  <a:lnTo>
                    <a:pt x="1508125" y="31115"/>
                  </a:lnTo>
                  <a:lnTo>
                    <a:pt x="1558925" y="27178"/>
                  </a:lnTo>
                  <a:lnTo>
                    <a:pt x="1610106" y="25400"/>
                  </a:lnTo>
                  <a:lnTo>
                    <a:pt x="1661541" y="25908"/>
                  </a:lnTo>
                  <a:lnTo>
                    <a:pt x="1713103" y="28829"/>
                  </a:lnTo>
                  <a:lnTo>
                    <a:pt x="1764665" y="33909"/>
                  </a:lnTo>
                  <a:lnTo>
                    <a:pt x="1816735" y="41148"/>
                  </a:lnTo>
                  <a:lnTo>
                    <a:pt x="1868805" y="50292"/>
                  </a:lnTo>
                  <a:lnTo>
                    <a:pt x="1921129" y="61595"/>
                  </a:lnTo>
                  <a:lnTo>
                    <a:pt x="1973580" y="74803"/>
                  </a:lnTo>
                  <a:lnTo>
                    <a:pt x="2026285" y="89789"/>
                  </a:lnTo>
                  <a:lnTo>
                    <a:pt x="2079244" y="106553"/>
                  </a:lnTo>
                  <a:lnTo>
                    <a:pt x="2132203" y="124968"/>
                  </a:lnTo>
                  <a:lnTo>
                    <a:pt x="2185416" y="145161"/>
                  </a:lnTo>
                  <a:lnTo>
                    <a:pt x="2238756" y="166751"/>
                  </a:lnTo>
                  <a:lnTo>
                    <a:pt x="2345944" y="214503"/>
                  </a:lnTo>
                  <a:lnTo>
                    <a:pt x="2453640" y="267589"/>
                  </a:lnTo>
                  <a:lnTo>
                    <a:pt x="2561717" y="325501"/>
                  </a:lnTo>
                  <a:lnTo>
                    <a:pt x="2670175" y="387350"/>
                  </a:lnTo>
                  <a:lnTo>
                    <a:pt x="2779014" y="453009"/>
                  </a:lnTo>
                  <a:lnTo>
                    <a:pt x="2888234" y="521462"/>
                  </a:lnTo>
                  <a:lnTo>
                    <a:pt x="2997581" y="592455"/>
                  </a:lnTo>
                  <a:lnTo>
                    <a:pt x="3107055" y="665226"/>
                  </a:lnTo>
                  <a:lnTo>
                    <a:pt x="3277539" y="780605"/>
                  </a:lnTo>
                  <a:lnTo>
                    <a:pt x="3291700" y="774839"/>
                  </a:lnTo>
                  <a:lnTo>
                    <a:pt x="3291789" y="759536"/>
                  </a:lnTo>
                  <a:close/>
                </a:path>
                <a:path w="3338829" h="1501775">
                  <a:moveTo>
                    <a:pt x="3333750" y="803275"/>
                  </a:moveTo>
                  <a:lnTo>
                    <a:pt x="3323679" y="785368"/>
                  </a:lnTo>
                  <a:lnTo>
                    <a:pt x="3291967" y="728980"/>
                  </a:lnTo>
                  <a:lnTo>
                    <a:pt x="3291789" y="759536"/>
                  </a:lnTo>
                  <a:lnTo>
                    <a:pt x="3291713" y="774827"/>
                  </a:lnTo>
                  <a:lnTo>
                    <a:pt x="3277539" y="780605"/>
                  </a:lnTo>
                  <a:lnTo>
                    <a:pt x="3249295" y="792099"/>
                  </a:lnTo>
                  <a:lnTo>
                    <a:pt x="3333750" y="803275"/>
                  </a:lnTo>
                  <a:close/>
                </a:path>
                <a:path w="3338829" h="1501775">
                  <a:moveTo>
                    <a:pt x="3338830" y="976884"/>
                  </a:moveTo>
                  <a:lnTo>
                    <a:pt x="3328670" y="953516"/>
                  </a:lnTo>
                  <a:lnTo>
                    <a:pt x="3107817" y="1050290"/>
                  </a:lnTo>
                  <a:lnTo>
                    <a:pt x="2887599" y="1143889"/>
                  </a:lnTo>
                  <a:lnTo>
                    <a:pt x="2777871" y="1188707"/>
                  </a:lnTo>
                  <a:lnTo>
                    <a:pt x="2668397" y="1231595"/>
                  </a:lnTo>
                  <a:lnTo>
                    <a:pt x="2559177" y="1272197"/>
                  </a:lnTo>
                  <a:lnTo>
                    <a:pt x="2450338" y="1310309"/>
                  </a:lnTo>
                  <a:lnTo>
                    <a:pt x="2341880" y="1345349"/>
                  </a:lnTo>
                  <a:lnTo>
                    <a:pt x="2234057" y="1377061"/>
                  </a:lnTo>
                  <a:lnTo>
                    <a:pt x="2126742" y="1405064"/>
                  </a:lnTo>
                  <a:lnTo>
                    <a:pt x="2019808" y="1428965"/>
                  </a:lnTo>
                  <a:lnTo>
                    <a:pt x="1913763" y="1448384"/>
                  </a:lnTo>
                  <a:lnTo>
                    <a:pt x="1808226" y="1463065"/>
                  </a:lnTo>
                  <a:lnTo>
                    <a:pt x="1703578" y="1472514"/>
                  </a:lnTo>
                  <a:lnTo>
                    <a:pt x="1599692" y="1476387"/>
                  </a:lnTo>
                  <a:lnTo>
                    <a:pt x="1496568" y="1474571"/>
                  </a:lnTo>
                  <a:lnTo>
                    <a:pt x="1394206" y="1467078"/>
                  </a:lnTo>
                  <a:lnTo>
                    <a:pt x="1292606" y="1454556"/>
                  </a:lnTo>
                  <a:lnTo>
                    <a:pt x="1191387" y="1437220"/>
                  </a:lnTo>
                  <a:lnTo>
                    <a:pt x="1090676" y="1415326"/>
                  </a:lnTo>
                  <a:lnTo>
                    <a:pt x="990600" y="1389430"/>
                  </a:lnTo>
                  <a:lnTo>
                    <a:pt x="890905" y="1359839"/>
                  </a:lnTo>
                  <a:lnTo>
                    <a:pt x="791591" y="1326908"/>
                  </a:lnTo>
                  <a:lnTo>
                    <a:pt x="692658" y="1291018"/>
                  </a:lnTo>
                  <a:lnTo>
                    <a:pt x="593979" y="1252448"/>
                  </a:lnTo>
                  <a:lnTo>
                    <a:pt x="495554" y="1211681"/>
                  </a:lnTo>
                  <a:lnTo>
                    <a:pt x="397256" y="1169035"/>
                  </a:lnTo>
                  <a:lnTo>
                    <a:pt x="201168" y="1079627"/>
                  </a:lnTo>
                  <a:lnTo>
                    <a:pt x="58991" y="1012405"/>
                  </a:lnTo>
                  <a:lnTo>
                    <a:pt x="65062" y="1008761"/>
                  </a:lnTo>
                  <a:lnTo>
                    <a:pt x="85217" y="996696"/>
                  </a:lnTo>
                  <a:lnTo>
                    <a:pt x="0" y="998474"/>
                  </a:lnTo>
                  <a:lnTo>
                    <a:pt x="52578" y="1065530"/>
                  </a:lnTo>
                  <a:lnTo>
                    <a:pt x="48183" y="1035380"/>
                  </a:lnTo>
                  <a:lnTo>
                    <a:pt x="190627" y="1102614"/>
                  </a:lnTo>
                  <a:lnTo>
                    <a:pt x="387223" y="1192301"/>
                  </a:lnTo>
                  <a:lnTo>
                    <a:pt x="485902" y="1235151"/>
                  </a:lnTo>
                  <a:lnTo>
                    <a:pt x="584835" y="1276108"/>
                  </a:lnTo>
                  <a:lnTo>
                    <a:pt x="684022" y="1314894"/>
                  </a:lnTo>
                  <a:lnTo>
                    <a:pt x="783590" y="1351013"/>
                  </a:lnTo>
                  <a:lnTo>
                    <a:pt x="883793" y="1384185"/>
                  </a:lnTo>
                  <a:lnTo>
                    <a:pt x="984250" y="1414030"/>
                  </a:lnTo>
                  <a:lnTo>
                    <a:pt x="1085342" y="1440141"/>
                  </a:lnTo>
                  <a:lnTo>
                    <a:pt x="1187069" y="1462252"/>
                  </a:lnTo>
                  <a:lnTo>
                    <a:pt x="1289431" y="1479765"/>
                  </a:lnTo>
                  <a:lnTo>
                    <a:pt x="1392428" y="1492402"/>
                  </a:lnTo>
                  <a:lnTo>
                    <a:pt x="1496187" y="1499958"/>
                  </a:lnTo>
                  <a:lnTo>
                    <a:pt x="1600708" y="1501762"/>
                  </a:lnTo>
                  <a:lnTo>
                    <a:pt x="1705991" y="1497812"/>
                  </a:lnTo>
                  <a:lnTo>
                    <a:pt x="1811782" y="1488224"/>
                  </a:lnTo>
                  <a:lnTo>
                    <a:pt x="1896732" y="1476387"/>
                  </a:lnTo>
                  <a:lnTo>
                    <a:pt x="1918335" y="1473377"/>
                  </a:lnTo>
                  <a:lnTo>
                    <a:pt x="2025396" y="1453743"/>
                  </a:lnTo>
                  <a:lnTo>
                    <a:pt x="2133092" y="1429639"/>
                  </a:lnTo>
                  <a:lnTo>
                    <a:pt x="2241169" y="1401432"/>
                  </a:lnTo>
                  <a:lnTo>
                    <a:pt x="2349754" y="1369517"/>
                  </a:lnTo>
                  <a:lnTo>
                    <a:pt x="2458720" y="1334274"/>
                  </a:lnTo>
                  <a:lnTo>
                    <a:pt x="2567940" y="1295996"/>
                  </a:lnTo>
                  <a:lnTo>
                    <a:pt x="2677668" y="1255242"/>
                  </a:lnTo>
                  <a:lnTo>
                    <a:pt x="2787396" y="1212227"/>
                  </a:lnTo>
                  <a:lnTo>
                    <a:pt x="2897505" y="1167257"/>
                  </a:lnTo>
                  <a:lnTo>
                    <a:pt x="3118104" y="1073531"/>
                  </a:lnTo>
                  <a:lnTo>
                    <a:pt x="3338830" y="976884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13809" y="4655896"/>
            <a:ext cx="19386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better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operational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00526" y="6163157"/>
            <a:ext cx="31470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Ops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better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support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business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goals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3050" y="0"/>
            <a:ext cx="7753350" cy="4380230"/>
            <a:chOff x="273050" y="0"/>
            <a:chExt cx="7753350" cy="4380230"/>
          </a:xfrm>
        </p:grpSpPr>
        <p:sp>
          <p:nvSpPr>
            <p:cNvPr id="23" name="object 23"/>
            <p:cNvSpPr/>
            <p:nvPr/>
          </p:nvSpPr>
          <p:spPr>
            <a:xfrm>
              <a:off x="304800" y="1143000"/>
              <a:ext cx="4267200" cy="3124200"/>
            </a:xfrm>
            <a:custGeom>
              <a:avLst/>
              <a:gdLst/>
              <a:ahLst/>
              <a:cxnLst/>
              <a:rect l="l" t="t" r="r" b="b"/>
              <a:pathLst>
                <a:path w="4267200" h="3124200">
                  <a:moveTo>
                    <a:pt x="0" y="0"/>
                  </a:moveTo>
                  <a:lnTo>
                    <a:pt x="4267200" y="312420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1807464"/>
              <a:ext cx="2228087" cy="25725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9" y="3191255"/>
              <a:ext cx="1743456" cy="11247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00"/>
            <a:ext cx="9144000" cy="58673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7842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Continuously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Deliver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Valuable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025" y="1265631"/>
            <a:ext cx="4216400" cy="4029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dependent</a:t>
            </a:r>
            <a:r>
              <a:rPr sz="19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deploying</a:t>
            </a:r>
            <a:r>
              <a:rPr sz="19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"/>
              <a:cs typeface="Arial"/>
            </a:endParaRPr>
          </a:p>
          <a:p>
            <a:pPr marL="12700" marR="259715">
              <a:lnSpc>
                <a:spcPts val="2039"/>
              </a:lnSpc>
              <a:spcBef>
                <a:spcPts val="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fast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time-to-value</a:t>
            </a:r>
            <a:r>
              <a:rPr sz="1900" b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900" b="1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endParaRPr sz="1900">
              <a:latin typeface="Arial"/>
              <a:cs typeface="Arial"/>
            </a:endParaRPr>
          </a:p>
          <a:p>
            <a:pPr marL="585470" marR="157480" indent="-170815">
              <a:lnSpc>
                <a:spcPts val="1939"/>
              </a:lnSpc>
              <a:spcBef>
                <a:spcPts val="46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Immigration policy can change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rapidly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capacity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endParaRPr sz="1800">
              <a:latin typeface="Arial MT"/>
              <a:cs typeface="Arial MT"/>
            </a:endParaRPr>
          </a:p>
          <a:p>
            <a:pPr marL="585470" indent="-171450">
              <a:lnSpc>
                <a:spcPct val="100000"/>
              </a:lnSpc>
              <a:spcBef>
                <a:spcPts val="19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Immigration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Executive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 MT"/>
              <a:cs typeface="Arial MT"/>
            </a:endParaRPr>
          </a:p>
          <a:p>
            <a:pPr marL="12700">
              <a:lnSpc>
                <a:spcPts val="205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Multiyear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lead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longer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acceptable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12700" marR="815975">
              <a:lnSpc>
                <a:spcPts val="1939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Expectations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delivery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times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continue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 decrease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0549"/>
              <a:ext cx="9143999" cy="58674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3" y="1371600"/>
              <a:ext cx="4562475" cy="4572000"/>
            </a:xfrm>
            <a:custGeom>
              <a:avLst/>
              <a:gdLst/>
              <a:ahLst/>
              <a:cxnLst/>
              <a:rect l="l" t="t" r="r" b="b"/>
              <a:pathLst>
                <a:path w="4562475" h="4572000">
                  <a:moveTo>
                    <a:pt x="4562475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4562475" y="4572000"/>
                  </a:lnTo>
                  <a:lnTo>
                    <a:pt x="456247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3474" y="1370457"/>
            <a:ext cx="4344035" cy="44443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4825">
              <a:lnSpc>
                <a:spcPts val="1939"/>
              </a:lnSpc>
              <a:spcBef>
                <a:spcPts val="345"/>
              </a:spcBef>
            </a:pPr>
            <a:r>
              <a:rPr sz="1800" b="1" spc="5" dirty="0">
                <a:latin typeface="Arial"/>
                <a:cs typeface="Arial"/>
              </a:rPr>
              <a:t>Software </a:t>
            </a:r>
            <a:r>
              <a:rPr sz="1800" b="1" spc="-5" dirty="0">
                <a:latin typeface="Arial"/>
                <a:cs typeface="Arial"/>
              </a:rPr>
              <a:t>is </a:t>
            </a:r>
            <a:r>
              <a:rPr sz="1800" b="1" dirty="0">
                <a:latin typeface="Arial"/>
                <a:cs typeface="Arial"/>
              </a:rPr>
              <a:t>increasingly customer- </a:t>
            </a:r>
            <a:r>
              <a:rPr sz="1800" b="1" spc="-4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facing,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rather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than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internally-facing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Customers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expect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interactive,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self-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sz="1800" b="1" spc="-5" dirty="0">
                <a:latin typeface="Arial"/>
                <a:cs typeface="Arial"/>
              </a:rPr>
              <a:t>service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</a:pPr>
            <a:r>
              <a:rPr sz="1800" b="1" dirty="0">
                <a:latin typeface="Arial"/>
                <a:cs typeface="Arial"/>
              </a:rPr>
              <a:t>Customers expect deep, direct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engagement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with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their data,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paper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Customers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expect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be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able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sz="1800" b="1" dirty="0">
                <a:latin typeface="Arial"/>
                <a:cs typeface="Arial"/>
              </a:rPr>
              <a:t>information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immediately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182245">
              <a:lnSpc>
                <a:spcPts val="1939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Customers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can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now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identify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problems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 our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systems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directly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they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expect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us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fix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9488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Norms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38"/>
            <a:ext cx="9143999" cy="58673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6648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Rapidly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Incorporate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225" y="1141552"/>
            <a:ext cx="6288405" cy="3923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endParaRPr sz="1800">
              <a:latin typeface="Arial"/>
              <a:cs typeface="Arial"/>
            </a:endParaRPr>
          </a:p>
          <a:p>
            <a:pPr marL="12700" marR="4262120">
              <a:lnSpc>
                <a:spcPct val="22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Mobile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devices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Social media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Accessibility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Live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201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communities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user-generated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content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Amazing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57773" y="1054100"/>
            <a:ext cx="3248660" cy="5651500"/>
            <a:chOff x="5557773" y="1054100"/>
            <a:chExt cx="3248660" cy="5651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7773" y="1054100"/>
              <a:ext cx="3248152" cy="2679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473" y="4648200"/>
              <a:ext cx="3233039" cy="2057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8480" y="4451856"/>
            <a:ext cx="2451734" cy="23446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7956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“Lean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Bureaucracy” </a:t>
            </a:r>
            <a:r>
              <a:rPr sz="2400" b="1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Supporting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Government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225" y="1141552"/>
            <a:ext cx="3952240" cy="296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“Working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public”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b="1" spc="-5" dirty="0">
                <a:latin typeface="Arial"/>
                <a:cs typeface="Arial"/>
              </a:rPr>
              <a:t>Governance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many,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many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b="1" dirty="0">
                <a:latin typeface="Arial"/>
                <a:cs typeface="Arial"/>
              </a:rPr>
              <a:t>stakeholders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20100"/>
              </a:lnSpc>
            </a:pPr>
            <a:r>
              <a:rPr sz="1800" b="1" dirty="0">
                <a:latin typeface="Arial"/>
                <a:cs typeface="Arial"/>
              </a:rPr>
              <a:t>Transparency in how </a:t>
            </a:r>
            <a:r>
              <a:rPr sz="1800" b="1" spc="15" dirty="0">
                <a:latin typeface="Arial"/>
                <a:cs typeface="Arial"/>
              </a:rPr>
              <a:t>we </a:t>
            </a:r>
            <a:r>
              <a:rPr sz="1800" b="1" spc="5" dirty="0">
                <a:latin typeface="Arial"/>
                <a:cs typeface="Arial"/>
              </a:rPr>
              <a:t>work 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“Presentability”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what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we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produce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Mission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alignment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225" y="4407484"/>
            <a:ext cx="3935095" cy="183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Risk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aversion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Baked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support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5" dirty="0">
                <a:latin typeface="Arial"/>
                <a:cs typeface="Arial"/>
              </a:rPr>
              <a:t> values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such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as:</a:t>
            </a:r>
            <a:endParaRPr sz="18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Arial MT"/>
              <a:buChar char="•"/>
              <a:tabLst>
                <a:tab pos="238760" algn="l"/>
              </a:tabLst>
            </a:pPr>
            <a:r>
              <a:rPr sz="1800" b="1" dirty="0">
                <a:latin typeface="Arial"/>
                <a:cs typeface="Arial"/>
              </a:rPr>
              <a:t>Contracting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preferences</a:t>
            </a:r>
            <a:endParaRPr sz="18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9"/>
              </a:spcBef>
              <a:buSzPct val="150000"/>
              <a:buFont typeface="Arial MT"/>
              <a:buChar char="•"/>
              <a:tabLst>
                <a:tab pos="238760" algn="l"/>
              </a:tabLst>
            </a:pPr>
            <a:r>
              <a:rPr sz="1800" b="1" spc="-5" dirty="0">
                <a:latin typeface="Arial"/>
                <a:cs typeface="Arial"/>
              </a:rPr>
              <a:t>Hiring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fairness</a:t>
            </a:r>
            <a:endParaRPr sz="18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Arial MT"/>
              <a:buChar char="•"/>
              <a:tabLst>
                <a:tab pos="238760" algn="l"/>
              </a:tabLst>
            </a:pPr>
            <a:r>
              <a:rPr sz="1800" b="1" dirty="0">
                <a:latin typeface="Arial"/>
                <a:cs typeface="Arial"/>
              </a:rPr>
              <a:t>Procurement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fairness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8026" y="1092200"/>
            <a:ext cx="3547024" cy="26637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54141" y="4147185"/>
            <a:ext cx="15284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DOES14</a:t>
            </a:r>
            <a:r>
              <a:rPr sz="1000" b="1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0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-</a:t>
            </a:r>
            <a:r>
              <a:rPr sz="10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Mark</a:t>
            </a:r>
            <a:r>
              <a:rPr sz="1000" b="1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0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Schwartz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ADC0-7B3D-3A2D-912A-C86280A5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8F508-627E-3CE7-D50B-D3E60A990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3028950"/>
            <a:ext cx="8385809" cy="2492990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n the above diagram in this </a:t>
            </a:r>
            <a:r>
              <a:rPr lang="en-US" b="0" i="0" dirty="0" err="1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Devops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 Tutorial, you will see the phases it will involve: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­In phase 1 – Complete Requirement is gathered and SRS is developed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In phase 2 – This System is Planned and Designed using the SRS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In phase 3 – Implementation of the System takes place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In phase 4 – System is tested and its quality is assured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In phase 5 – System is deployed to the end users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In phase 6 – Regular Maintenance of the system is done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1117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1448990"/>
            <a:ext cx="5913120" cy="54090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1225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Quickly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265631"/>
            <a:ext cx="8529320" cy="3531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r>
              <a:rPr sz="1900" b="1" u="sng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operations</a:t>
            </a:r>
            <a:r>
              <a:rPr sz="1900" b="1" spc="9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increasingly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yields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insights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must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acted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immediately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keep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pace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with</a:t>
            </a:r>
            <a:r>
              <a:rPr sz="1900" b="1" spc="-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demand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12700" marR="25400">
              <a:lnSpc>
                <a:spcPct val="90100"/>
              </a:lnSpc>
              <a:spcBef>
                <a:spcPts val="5"/>
              </a:spcBef>
            </a:pPr>
            <a:r>
              <a:rPr sz="1900" b="1" spc="-10" dirty="0">
                <a:latin typeface="Arial"/>
                <a:cs typeface="Arial"/>
              </a:rPr>
              <a:t>Availability</a:t>
            </a:r>
            <a:r>
              <a:rPr sz="1900" b="1" spc="10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ubiquitous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automated</a:t>
            </a:r>
            <a:r>
              <a:rPr sz="1900" b="1" u="sng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sz="1900" b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collection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yields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expectations 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organizations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will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rapidly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act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key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data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points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improve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efficiency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mission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services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ts val="2160"/>
              </a:lnSpc>
            </a:pPr>
            <a:r>
              <a:rPr sz="1900" b="1" spc="-5" dirty="0">
                <a:latin typeface="Arial"/>
                <a:cs typeface="Arial"/>
              </a:rPr>
              <a:t>With so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many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routes</a:t>
            </a:r>
            <a:r>
              <a:rPr sz="1900" b="1" u="sng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innovation</a:t>
            </a:r>
            <a:r>
              <a:rPr sz="1900" b="1" spc="-10" dirty="0">
                <a:latin typeface="Arial"/>
                <a:cs typeface="Arial"/>
              </a:rPr>
              <a:t>,</a:t>
            </a:r>
            <a:r>
              <a:rPr sz="1900" b="1" spc="10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organizations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 expected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 </a:t>
            </a:r>
            <a:r>
              <a:rPr sz="1900" b="1" spc="-5" dirty="0">
                <a:latin typeface="Arial"/>
                <a:cs typeface="Arial"/>
              </a:rPr>
              <a:t>test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60"/>
              </a:lnSpc>
            </a:pPr>
            <a:r>
              <a:rPr sz="1900" b="1" spc="-10" dirty="0">
                <a:latin typeface="Arial"/>
                <a:cs typeface="Arial"/>
              </a:rPr>
              <a:t>identify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best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options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very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quickly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Well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run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companies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expected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maintain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very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low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MTTR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(mean-time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repair)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times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delays</a:t>
            </a:r>
            <a:r>
              <a:rPr sz="1900" b="1" u="sng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fixing</a:t>
            </a:r>
            <a:r>
              <a:rPr sz="1900" b="1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problems</a:t>
            </a:r>
            <a:r>
              <a:rPr sz="1900" b="1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can</a:t>
            </a:r>
            <a:r>
              <a:rPr sz="1900" b="1" u="sng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</a:t>
            </a:r>
            <a:r>
              <a:rPr sz="1900" b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catastrophic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7340" y="399034"/>
            <a:ext cx="20110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5" dirty="0">
                <a:latin typeface="Arial"/>
                <a:cs typeface="Arial"/>
              </a:rPr>
              <a:t>Beware!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7483" y="6146088"/>
            <a:ext cx="2595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F487C"/>
                </a:solidFill>
                <a:latin typeface="Arial"/>
                <a:cs typeface="Arial"/>
              </a:rPr>
              <a:t>…</a:t>
            </a:r>
            <a:r>
              <a:rPr sz="24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25" dirty="0">
                <a:solidFill>
                  <a:srgbClr val="1F487C"/>
                </a:solidFill>
                <a:latin typeface="Arial"/>
                <a:cs typeface="Arial"/>
              </a:rPr>
              <a:t>we</a:t>
            </a:r>
            <a:r>
              <a:rPr sz="2400" b="1" spc="-9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1F487C"/>
                </a:solidFill>
                <a:latin typeface="Arial"/>
                <a:cs typeface="Arial"/>
              </a:rPr>
              <a:t>won’t</a:t>
            </a:r>
            <a:r>
              <a:rPr sz="2400" b="1" spc="-9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judge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4316" y="371093"/>
            <a:ext cx="11004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dirty="0">
                <a:latin typeface="Arial"/>
                <a:cs typeface="Arial"/>
              </a:rPr>
              <a:t>Pain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8180" y="980948"/>
            <a:ext cx="17526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0" dirty="0">
                <a:latin typeface="Arial"/>
                <a:cs typeface="Arial"/>
              </a:rPr>
              <a:t>A</a:t>
            </a:r>
            <a:r>
              <a:rPr sz="4000" b="1" dirty="0">
                <a:latin typeface="Arial"/>
                <a:cs typeface="Arial"/>
              </a:rPr>
              <a:t>he</a:t>
            </a:r>
            <a:r>
              <a:rPr sz="4000" b="1" spc="5" dirty="0">
                <a:latin typeface="Arial"/>
                <a:cs typeface="Arial"/>
              </a:rPr>
              <a:t>a</a:t>
            </a:r>
            <a:r>
              <a:rPr sz="4000" b="1" dirty="0">
                <a:latin typeface="Arial"/>
                <a:cs typeface="Arial"/>
              </a:rPr>
              <a:t>d!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932" y="5901334"/>
            <a:ext cx="30518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marR="5080" indent="-18986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F487C"/>
                </a:solidFill>
                <a:latin typeface="Arial"/>
                <a:cs typeface="Arial"/>
              </a:rPr>
              <a:t>If </a:t>
            </a:r>
            <a:r>
              <a:rPr sz="2400" b="1" spc="-25" dirty="0">
                <a:solidFill>
                  <a:srgbClr val="1F487C"/>
                </a:solidFill>
                <a:latin typeface="Arial"/>
                <a:cs typeface="Arial"/>
              </a:rPr>
              <a:t>you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turn </a:t>
            </a:r>
            <a:r>
              <a:rPr sz="2400" b="1" dirty="0">
                <a:solidFill>
                  <a:srgbClr val="1F487C"/>
                </a:solidFill>
                <a:latin typeface="Arial"/>
                <a:cs typeface="Arial"/>
              </a:rPr>
              <a:t>back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from </a:t>
            </a:r>
            <a:r>
              <a:rPr sz="2400" b="1" spc="-65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the</a:t>
            </a:r>
            <a:r>
              <a:rPr sz="2400" b="1" spc="-1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journey</a:t>
            </a:r>
            <a:r>
              <a:rPr sz="2400" b="1" spc="-2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1F487C"/>
                </a:solidFill>
                <a:latin typeface="Arial"/>
                <a:cs typeface="Arial"/>
              </a:rPr>
              <a:t>now…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4846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 Not-Recommended, All-Too-Familiar,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Pain-for-Everyone,</a:t>
            </a:r>
            <a:r>
              <a:rPr sz="24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To-Be-Avoided</a:t>
            </a:r>
            <a:r>
              <a:rPr sz="240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28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0124"/>
            <a:ext cx="9144000" cy="5857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95064" y="1170559"/>
            <a:ext cx="4756150" cy="551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audacious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commitments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99085" marR="53721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Developers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urgent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coming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effort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opposed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non-functional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requirements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17272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shortcuts,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technical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debt,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fragility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Deployments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become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difficult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took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weekend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days!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try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fix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doing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deployments,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18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batch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parts,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failures…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are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consumed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unplanned</a:t>
            </a:r>
            <a:r>
              <a:rPr sz="18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9" y="1164462"/>
            <a:ext cx="3784600" cy="1734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b="1" i="1" spc="-5" dirty="0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sz="2800" b="1" i="1" spc="5" dirty="0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sz="2800" b="1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spc="5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2800" b="1" i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Arial"/>
                <a:cs typeface="Arial"/>
              </a:rPr>
              <a:t>commitments </a:t>
            </a:r>
            <a:r>
              <a:rPr sz="2800" b="1" i="1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Arial"/>
                <a:cs typeface="Arial"/>
              </a:rPr>
              <a:t>to the outside world, </a:t>
            </a:r>
            <a:r>
              <a:rPr sz="2800" b="1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spc="-5" dirty="0">
                <a:solidFill>
                  <a:srgbClr val="FFFFFF"/>
                </a:solidFill>
                <a:latin typeface="Arial"/>
                <a:cs typeface="Arial"/>
              </a:rPr>
              <a:t>and then…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391" y="4297172"/>
            <a:ext cx="2327910" cy="2466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approach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preordains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 MT"/>
              <a:cs typeface="Arial MT"/>
            </a:endParaRPr>
          </a:p>
          <a:p>
            <a:pPr marL="12700" marR="48895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Creates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permanent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wedge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between 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making 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urgent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changes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maintaining</a:t>
            </a: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stability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here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drag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90800" y="76200"/>
            <a:ext cx="5181600" cy="6724650"/>
            <a:chOff x="2590800" y="76200"/>
            <a:chExt cx="5181600" cy="6724650"/>
          </a:xfrm>
        </p:grpSpPr>
        <p:sp>
          <p:nvSpPr>
            <p:cNvPr id="9" name="object 9"/>
            <p:cNvSpPr/>
            <p:nvPr/>
          </p:nvSpPr>
          <p:spPr>
            <a:xfrm>
              <a:off x="2590800" y="4172254"/>
              <a:ext cx="686435" cy="2628900"/>
            </a:xfrm>
            <a:custGeom>
              <a:avLst/>
              <a:gdLst/>
              <a:ahLst/>
              <a:cxnLst/>
              <a:rect l="l" t="t" r="r" b="b"/>
              <a:pathLst>
                <a:path w="686435" h="2628900">
                  <a:moveTo>
                    <a:pt x="685927" y="2457145"/>
                  </a:moveTo>
                  <a:lnTo>
                    <a:pt x="620610" y="2419045"/>
                  </a:lnTo>
                  <a:lnTo>
                    <a:pt x="400939" y="2290889"/>
                  </a:lnTo>
                  <a:lnTo>
                    <a:pt x="386613" y="2286012"/>
                  </a:lnTo>
                  <a:lnTo>
                    <a:pt x="372046" y="2286952"/>
                  </a:lnTo>
                  <a:lnTo>
                    <a:pt x="358889" y="2293302"/>
                  </a:lnTo>
                  <a:lnTo>
                    <a:pt x="348869" y="2304592"/>
                  </a:lnTo>
                  <a:lnTo>
                    <a:pt x="343954" y="2318918"/>
                  </a:lnTo>
                  <a:lnTo>
                    <a:pt x="344906" y="2333485"/>
                  </a:lnTo>
                  <a:lnTo>
                    <a:pt x="351269" y="2346642"/>
                  </a:lnTo>
                  <a:lnTo>
                    <a:pt x="362585" y="2356701"/>
                  </a:lnTo>
                  <a:lnTo>
                    <a:pt x="469455" y="2419045"/>
                  </a:lnTo>
                  <a:lnTo>
                    <a:pt x="0" y="2419045"/>
                  </a:lnTo>
                  <a:lnTo>
                    <a:pt x="0" y="2495245"/>
                  </a:lnTo>
                  <a:lnTo>
                    <a:pt x="469442" y="2495245"/>
                  </a:lnTo>
                  <a:lnTo>
                    <a:pt x="362585" y="2557576"/>
                  </a:lnTo>
                  <a:lnTo>
                    <a:pt x="351269" y="2567648"/>
                  </a:lnTo>
                  <a:lnTo>
                    <a:pt x="344906" y="2580805"/>
                  </a:lnTo>
                  <a:lnTo>
                    <a:pt x="343954" y="2595372"/>
                  </a:lnTo>
                  <a:lnTo>
                    <a:pt x="348869" y="2609697"/>
                  </a:lnTo>
                  <a:lnTo>
                    <a:pt x="358889" y="2621000"/>
                  </a:lnTo>
                  <a:lnTo>
                    <a:pt x="372046" y="2627350"/>
                  </a:lnTo>
                  <a:lnTo>
                    <a:pt x="386613" y="2628290"/>
                  </a:lnTo>
                  <a:lnTo>
                    <a:pt x="400939" y="2623413"/>
                  </a:lnTo>
                  <a:lnTo>
                    <a:pt x="620610" y="2495245"/>
                  </a:lnTo>
                  <a:lnTo>
                    <a:pt x="685927" y="2457145"/>
                  </a:lnTo>
                  <a:close/>
                </a:path>
                <a:path w="686435" h="2628900">
                  <a:moveTo>
                    <a:pt x="685927" y="2076145"/>
                  </a:moveTo>
                  <a:lnTo>
                    <a:pt x="620610" y="2038045"/>
                  </a:lnTo>
                  <a:lnTo>
                    <a:pt x="400939" y="1909889"/>
                  </a:lnTo>
                  <a:lnTo>
                    <a:pt x="386613" y="1905012"/>
                  </a:lnTo>
                  <a:lnTo>
                    <a:pt x="372046" y="1905952"/>
                  </a:lnTo>
                  <a:lnTo>
                    <a:pt x="358889" y="1912302"/>
                  </a:lnTo>
                  <a:lnTo>
                    <a:pt x="348869" y="1923592"/>
                  </a:lnTo>
                  <a:lnTo>
                    <a:pt x="343954" y="1937918"/>
                  </a:lnTo>
                  <a:lnTo>
                    <a:pt x="344906" y="1952485"/>
                  </a:lnTo>
                  <a:lnTo>
                    <a:pt x="351269" y="1965642"/>
                  </a:lnTo>
                  <a:lnTo>
                    <a:pt x="362585" y="1975700"/>
                  </a:lnTo>
                  <a:lnTo>
                    <a:pt x="469455" y="2038045"/>
                  </a:lnTo>
                  <a:lnTo>
                    <a:pt x="0" y="2038045"/>
                  </a:lnTo>
                  <a:lnTo>
                    <a:pt x="0" y="2114245"/>
                  </a:lnTo>
                  <a:lnTo>
                    <a:pt x="469455" y="2114245"/>
                  </a:lnTo>
                  <a:lnTo>
                    <a:pt x="362585" y="2176589"/>
                  </a:lnTo>
                  <a:lnTo>
                    <a:pt x="351269" y="2186648"/>
                  </a:lnTo>
                  <a:lnTo>
                    <a:pt x="344906" y="2199805"/>
                  </a:lnTo>
                  <a:lnTo>
                    <a:pt x="343954" y="2214384"/>
                  </a:lnTo>
                  <a:lnTo>
                    <a:pt x="348869" y="2228697"/>
                  </a:lnTo>
                  <a:lnTo>
                    <a:pt x="358889" y="2240000"/>
                  </a:lnTo>
                  <a:lnTo>
                    <a:pt x="372046" y="2246350"/>
                  </a:lnTo>
                  <a:lnTo>
                    <a:pt x="386613" y="2247290"/>
                  </a:lnTo>
                  <a:lnTo>
                    <a:pt x="400939" y="2242401"/>
                  </a:lnTo>
                  <a:lnTo>
                    <a:pt x="620610" y="2114245"/>
                  </a:lnTo>
                  <a:lnTo>
                    <a:pt x="685927" y="2076145"/>
                  </a:lnTo>
                  <a:close/>
                </a:path>
                <a:path w="686435" h="2628900">
                  <a:moveTo>
                    <a:pt x="685927" y="1695145"/>
                  </a:moveTo>
                  <a:lnTo>
                    <a:pt x="620610" y="1657045"/>
                  </a:lnTo>
                  <a:lnTo>
                    <a:pt x="400939" y="1528889"/>
                  </a:lnTo>
                  <a:lnTo>
                    <a:pt x="386613" y="1524012"/>
                  </a:lnTo>
                  <a:lnTo>
                    <a:pt x="372046" y="1524952"/>
                  </a:lnTo>
                  <a:lnTo>
                    <a:pt x="358889" y="1531302"/>
                  </a:lnTo>
                  <a:lnTo>
                    <a:pt x="348869" y="1542592"/>
                  </a:lnTo>
                  <a:lnTo>
                    <a:pt x="343954" y="1556918"/>
                  </a:lnTo>
                  <a:lnTo>
                    <a:pt x="344906" y="1571485"/>
                  </a:lnTo>
                  <a:lnTo>
                    <a:pt x="351269" y="1584642"/>
                  </a:lnTo>
                  <a:lnTo>
                    <a:pt x="362585" y="1594700"/>
                  </a:lnTo>
                  <a:lnTo>
                    <a:pt x="469455" y="1657045"/>
                  </a:lnTo>
                  <a:lnTo>
                    <a:pt x="0" y="1657045"/>
                  </a:lnTo>
                  <a:lnTo>
                    <a:pt x="0" y="1733245"/>
                  </a:lnTo>
                  <a:lnTo>
                    <a:pt x="469455" y="1733245"/>
                  </a:lnTo>
                  <a:lnTo>
                    <a:pt x="362585" y="1795589"/>
                  </a:lnTo>
                  <a:lnTo>
                    <a:pt x="351269" y="1805647"/>
                  </a:lnTo>
                  <a:lnTo>
                    <a:pt x="344906" y="1818805"/>
                  </a:lnTo>
                  <a:lnTo>
                    <a:pt x="343954" y="1833384"/>
                  </a:lnTo>
                  <a:lnTo>
                    <a:pt x="348869" y="1847697"/>
                  </a:lnTo>
                  <a:lnTo>
                    <a:pt x="358889" y="1859000"/>
                  </a:lnTo>
                  <a:lnTo>
                    <a:pt x="372046" y="1865350"/>
                  </a:lnTo>
                  <a:lnTo>
                    <a:pt x="386613" y="1866290"/>
                  </a:lnTo>
                  <a:lnTo>
                    <a:pt x="400939" y="1861400"/>
                  </a:lnTo>
                  <a:lnTo>
                    <a:pt x="620610" y="1733245"/>
                  </a:lnTo>
                  <a:lnTo>
                    <a:pt x="685927" y="1695145"/>
                  </a:lnTo>
                  <a:close/>
                </a:path>
                <a:path w="686435" h="2628900">
                  <a:moveTo>
                    <a:pt x="685927" y="1314145"/>
                  </a:moveTo>
                  <a:lnTo>
                    <a:pt x="620610" y="1276045"/>
                  </a:lnTo>
                  <a:lnTo>
                    <a:pt x="400939" y="1147902"/>
                  </a:lnTo>
                  <a:lnTo>
                    <a:pt x="386613" y="1143000"/>
                  </a:lnTo>
                  <a:lnTo>
                    <a:pt x="372046" y="1143952"/>
                  </a:lnTo>
                  <a:lnTo>
                    <a:pt x="358889" y="1150315"/>
                  </a:lnTo>
                  <a:lnTo>
                    <a:pt x="348869" y="1161618"/>
                  </a:lnTo>
                  <a:lnTo>
                    <a:pt x="343954" y="1175943"/>
                  </a:lnTo>
                  <a:lnTo>
                    <a:pt x="344906" y="1190510"/>
                  </a:lnTo>
                  <a:lnTo>
                    <a:pt x="351269" y="1203667"/>
                  </a:lnTo>
                  <a:lnTo>
                    <a:pt x="362585" y="1213688"/>
                  </a:lnTo>
                  <a:lnTo>
                    <a:pt x="469480" y="1276045"/>
                  </a:lnTo>
                  <a:lnTo>
                    <a:pt x="0" y="1276045"/>
                  </a:lnTo>
                  <a:lnTo>
                    <a:pt x="0" y="1352245"/>
                  </a:lnTo>
                  <a:lnTo>
                    <a:pt x="469480" y="1352245"/>
                  </a:lnTo>
                  <a:lnTo>
                    <a:pt x="362585" y="1414602"/>
                  </a:lnTo>
                  <a:lnTo>
                    <a:pt x="351269" y="1424647"/>
                  </a:lnTo>
                  <a:lnTo>
                    <a:pt x="344906" y="1437805"/>
                  </a:lnTo>
                  <a:lnTo>
                    <a:pt x="343954" y="1452384"/>
                  </a:lnTo>
                  <a:lnTo>
                    <a:pt x="348869" y="1466697"/>
                  </a:lnTo>
                  <a:lnTo>
                    <a:pt x="358889" y="1478000"/>
                  </a:lnTo>
                  <a:lnTo>
                    <a:pt x="372046" y="1484350"/>
                  </a:lnTo>
                  <a:lnTo>
                    <a:pt x="386613" y="1485290"/>
                  </a:lnTo>
                  <a:lnTo>
                    <a:pt x="400939" y="1480400"/>
                  </a:lnTo>
                  <a:lnTo>
                    <a:pt x="620610" y="1352245"/>
                  </a:lnTo>
                  <a:lnTo>
                    <a:pt x="685927" y="1314145"/>
                  </a:lnTo>
                  <a:close/>
                </a:path>
                <a:path w="686435" h="2628900">
                  <a:moveTo>
                    <a:pt x="685927" y="933145"/>
                  </a:moveTo>
                  <a:lnTo>
                    <a:pt x="620610" y="895045"/>
                  </a:lnTo>
                  <a:lnTo>
                    <a:pt x="400939" y="766902"/>
                  </a:lnTo>
                  <a:lnTo>
                    <a:pt x="386613" y="762000"/>
                  </a:lnTo>
                  <a:lnTo>
                    <a:pt x="372046" y="762952"/>
                  </a:lnTo>
                  <a:lnTo>
                    <a:pt x="358889" y="769315"/>
                  </a:lnTo>
                  <a:lnTo>
                    <a:pt x="348869" y="780618"/>
                  </a:lnTo>
                  <a:lnTo>
                    <a:pt x="343954" y="794943"/>
                  </a:lnTo>
                  <a:lnTo>
                    <a:pt x="344906" y="809510"/>
                  </a:lnTo>
                  <a:lnTo>
                    <a:pt x="351269" y="822667"/>
                  </a:lnTo>
                  <a:lnTo>
                    <a:pt x="362585" y="832688"/>
                  </a:lnTo>
                  <a:lnTo>
                    <a:pt x="469480" y="895045"/>
                  </a:lnTo>
                  <a:lnTo>
                    <a:pt x="0" y="895045"/>
                  </a:lnTo>
                  <a:lnTo>
                    <a:pt x="0" y="971245"/>
                  </a:lnTo>
                  <a:lnTo>
                    <a:pt x="469480" y="971245"/>
                  </a:lnTo>
                  <a:lnTo>
                    <a:pt x="362585" y="1033602"/>
                  </a:lnTo>
                  <a:lnTo>
                    <a:pt x="351269" y="1043635"/>
                  </a:lnTo>
                  <a:lnTo>
                    <a:pt x="344906" y="1056792"/>
                  </a:lnTo>
                  <a:lnTo>
                    <a:pt x="343954" y="1071359"/>
                  </a:lnTo>
                  <a:lnTo>
                    <a:pt x="348869" y="1085672"/>
                  </a:lnTo>
                  <a:lnTo>
                    <a:pt x="358889" y="1096987"/>
                  </a:lnTo>
                  <a:lnTo>
                    <a:pt x="372046" y="1103350"/>
                  </a:lnTo>
                  <a:lnTo>
                    <a:pt x="386613" y="1104303"/>
                  </a:lnTo>
                  <a:lnTo>
                    <a:pt x="400939" y="1099388"/>
                  </a:lnTo>
                  <a:lnTo>
                    <a:pt x="620610" y="971245"/>
                  </a:lnTo>
                  <a:lnTo>
                    <a:pt x="685927" y="933145"/>
                  </a:lnTo>
                  <a:close/>
                </a:path>
                <a:path w="686435" h="2628900">
                  <a:moveTo>
                    <a:pt x="685927" y="552145"/>
                  </a:moveTo>
                  <a:lnTo>
                    <a:pt x="620610" y="514045"/>
                  </a:lnTo>
                  <a:lnTo>
                    <a:pt x="400939" y="385902"/>
                  </a:lnTo>
                  <a:lnTo>
                    <a:pt x="386613" y="381000"/>
                  </a:lnTo>
                  <a:lnTo>
                    <a:pt x="372046" y="381952"/>
                  </a:lnTo>
                  <a:lnTo>
                    <a:pt x="358889" y="388315"/>
                  </a:lnTo>
                  <a:lnTo>
                    <a:pt x="348869" y="399618"/>
                  </a:lnTo>
                  <a:lnTo>
                    <a:pt x="343954" y="413943"/>
                  </a:lnTo>
                  <a:lnTo>
                    <a:pt x="344906" y="428510"/>
                  </a:lnTo>
                  <a:lnTo>
                    <a:pt x="351269" y="441667"/>
                  </a:lnTo>
                  <a:lnTo>
                    <a:pt x="362585" y="451688"/>
                  </a:lnTo>
                  <a:lnTo>
                    <a:pt x="469480" y="514045"/>
                  </a:lnTo>
                  <a:lnTo>
                    <a:pt x="0" y="514045"/>
                  </a:lnTo>
                  <a:lnTo>
                    <a:pt x="0" y="590245"/>
                  </a:lnTo>
                  <a:lnTo>
                    <a:pt x="469480" y="590245"/>
                  </a:lnTo>
                  <a:lnTo>
                    <a:pt x="362585" y="652602"/>
                  </a:lnTo>
                  <a:lnTo>
                    <a:pt x="351269" y="662635"/>
                  </a:lnTo>
                  <a:lnTo>
                    <a:pt x="344906" y="675779"/>
                  </a:lnTo>
                  <a:lnTo>
                    <a:pt x="343954" y="690359"/>
                  </a:lnTo>
                  <a:lnTo>
                    <a:pt x="348869" y="704672"/>
                  </a:lnTo>
                  <a:lnTo>
                    <a:pt x="358889" y="715987"/>
                  </a:lnTo>
                  <a:lnTo>
                    <a:pt x="372046" y="722350"/>
                  </a:lnTo>
                  <a:lnTo>
                    <a:pt x="386613" y="723303"/>
                  </a:lnTo>
                  <a:lnTo>
                    <a:pt x="400939" y="718388"/>
                  </a:lnTo>
                  <a:lnTo>
                    <a:pt x="620610" y="590245"/>
                  </a:lnTo>
                  <a:lnTo>
                    <a:pt x="685927" y="552145"/>
                  </a:lnTo>
                  <a:close/>
                </a:path>
                <a:path w="686435" h="2628900">
                  <a:moveTo>
                    <a:pt x="685927" y="171145"/>
                  </a:moveTo>
                  <a:lnTo>
                    <a:pt x="620610" y="133045"/>
                  </a:lnTo>
                  <a:lnTo>
                    <a:pt x="400939" y="4902"/>
                  </a:lnTo>
                  <a:lnTo>
                    <a:pt x="386613" y="0"/>
                  </a:lnTo>
                  <a:lnTo>
                    <a:pt x="372046" y="952"/>
                  </a:lnTo>
                  <a:lnTo>
                    <a:pt x="358889" y="7315"/>
                  </a:lnTo>
                  <a:lnTo>
                    <a:pt x="348869" y="18618"/>
                  </a:lnTo>
                  <a:lnTo>
                    <a:pt x="343954" y="32943"/>
                  </a:lnTo>
                  <a:lnTo>
                    <a:pt x="344906" y="47510"/>
                  </a:lnTo>
                  <a:lnTo>
                    <a:pt x="351269" y="60667"/>
                  </a:lnTo>
                  <a:lnTo>
                    <a:pt x="362585" y="70688"/>
                  </a:lnTo>
                  <a:lnTo>
                    <a:pt x="469480" y="133045"/>
                  </a:lnTo>
                  <a:lnTo>
                    <a:pt x="0" y="133045"/>
                  </a:lnTo>
                  <a:lnTo>
                    <a:pt x="0" y="209245"/>
                  </a:lnTo>
                  <a:lnTo>
                    <a:pt x="469480" y="209245"/>
                  </a:lnTo>
                  <a:lnTo>
                    <a:pt x="362585" y="271602"/>
                  </a:lnTo>
                  <a:lnTo>
                    <a:pt x="351269" y="281635"/>
                  </a:lnTo>
                  <a:lnTo>
                    <a:pt x="344906" y="294779"/>
                  </a:lnTo>
                  <a:lnTo>
                    <a:pt x="343954" y="309359"/>
                  </a:lnTo>
                  <a:lnTo>
                    <a:pt x="348869" y="323672"/>
                  </a:lnTo>
                  <a:lnTo>
                    <a:pt x="358889" y="334987"/>
                  </a:lnTo>
                  <a:lnTo>
                    <a:pt x="372046" y="341350"/>
                  </a:lnTo>
                  <a:lnTo>
                    <a:pt x="386613" y="342303"/>
                  </a:lnTo>
                  <a:lnTo>
                    <a:pt x="400939" y="337388"/>
                  </a:lnTo>
                  <a:lnTo>
                    <a:pt x="620610" y="209245"/>
                  </a:lnTo>
                  <a:lnTo>
                    <a:pt x="685927" y="171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6552" y="76200"/>
              <a:ext cx="815848" cy="838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387"/>
            <a:ext cx="9144000" cy="5943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7406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Results: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Puppet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Labs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2014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Report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99" y="1265631"/>
            <a:ext cx="7766684" cy="4542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Scientific</a:t>
            </a:r>
            <a:r>
              <a:rPr sz="19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study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relationship</a:t>
            </a:r>
            <a:r>
              <a:rPr sz="1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9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organizational</a:t>
            </a:r>
            <a:r>
              <a:rPr sz="19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performance,</a:t>
            </a:r>
            <a:r>
              <a:rPr sz="19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performance,</a:t>
            </a:r>
            <a:r>
              <a:rPr sz="19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DevOps</a:t>
            </a:r>
            <a:r>
              <a:rPr sz="19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practices</a:t>
            </a:r>
            <a:endParaRPr sz="1900">
              <a:latin typeface="Arial MT"/>
              <a:cs typeface="Arial MT"/>
            </a:endParaRPr>
          </a:p>
          <a:p>
            <a:pPr marL="34925" marR="2651760" indent="-22860">
              <a:lnSpc>
                <a:spcPct val="198300"/>
              </a:lnSpc>
              <a:spcBef>
                <a:spcPts val="50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9200</a:t>
            </a:r>
            <a:r>
              <a:rPr sz="19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respondents</a:t>
            </a:r>
            <a:r>
              <a:rPr sz="19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representing</a:t>
            </a:r>
            <a:r>
              <a:rPr sz="19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110</a:t>
            </a:r>
            <a:r>
              <a:rPr sz="19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countries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Findings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60350" indent="-226060">
              <a:lnSpc>
                <a:spcPct val="100000"/>
              </a:lnSpc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DevOps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adoption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accelerating</a:t>
            </a:r>
            <a:endParaRPr sz="1900">
              <a:latin typeface="Arial MT"/>
              <a:cs typeface="Arial MT"/>
            </a:endParaRPr>
          </a:p>
          <a:p>
            <a:pPr marL="260350" indent="-226060">
              <a:lnSpc>
                <a:spcPts val="216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High-performing</a:t>
            </a:r>
            <a:r>
              <a:rPr sz="19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IT organizations</a:t>
            </a:r>
            <a:r>
              <a:rPr sz="19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19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19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900">
              <a:latin typeface="Arial"/>
              <a:cs typeface="Arial"/>
            </a:endParaRPr>
          </a:p>
          <a:p>
            <a:pPr marL="260350">
              <a:lnSpc>
                <a:spcPts val="2160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frequently</a:t>
            </a:r>
            <a:r>
              <a:rPr sz="19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50% 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fewer</a:t>
            </a:r>
            <a:r>
              <a:rPr sz="19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failures</a:t>
            </a:r>
            <a:endParaRPr sz="1900">
              <a:latin typeface="Arial"/>
              <a:cs typeface="Arial"/>
            </a:endParaRPr>
          </a:p>
          <a:p>
            <a:pPr marL="260350" indent="-226060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Strong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9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 competitive</a:t>
            </a:r>
            <a:r>
              <a:rPr sz="19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advantage</a:t>
            </a:r>
            <a:endParaRPr sz="1900">
              <a:latin typeface="Arial MT"/>
              <a:cs typeface="Arial MT"/>
            </a:endParaRPr>
          </a:p>
          <a:p>
            <a:pPr marL="260350" indent="-226060">
              <a:lnSpc>
                <a:spcPct val="100000"/>
              </a:lnSpc>
              <a:spcBef>
                <a:spcPts val="22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DevOps</a:t>
            </a:r>
            <a:r>
              <a:rPr sz="1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improves</a:t>
            </a:r>
            <a:r>
              <a:rPr sz="19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endParaRPr sz="1900">
              <a:latin typeface="Arial MT"/>
              <a:cs typeface="Arial MT"/>
            </a:endParaRPr>
          </a:p>
          <a:p>
            <a:pPr marL="260350" indent="-226060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Organizational</a:t>
            </a:r>
            <a:r>
              <a:rPr sz="19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culture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matters</a:t>
            </a:r>
            <a:endParaRPr sz="1900">
              <a:latin typeface="Arial MT"/>
              <a:cs typeface="Arial MT"/>
            </a:endParaRPr>
          </a:p>
          <a:p>
            <a:pPr marL="260350" marR="1701164" indent="-226060">
              <a:lnSpc>
                <a:spcPts val="2060"/>
              </a:lnSpc>
              <a:spcBef>
                <a:spcPts val="47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Job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satisfaction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No.</a:t>
            </a:r>
            <a:r>
              <a:rPr sz="19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predictor</a:t>
            </a:r>
            <a:r>
              <a:rPr sz="1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organizational </a:t>
            </a:r>
            <a:r>
              <a:rPr sz="1900" spc="-50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2800" y="2133600"/>
            <a:ext cx="1200150" cy="1219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05203" y="6241491"/>
            <a:ext cx="6073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performing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at getting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nobody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starts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performing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3492" y="3558666"/>
            <a:ext cx="3026491" cy="738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2221" y="4192557"/>
            <a:ext cx="3035647" cy="70420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2285" y="882650"/>
            <a:ext cx="7732395" cy="5508625"/>
            <a:chOff x="252285" y="882650"/>
            <a:chExt cx="7732395" cy="55086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905" y="5569508"/>
              <a:ext cx="3099244" cy="8217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2285" y="882650"/>
              <a:ext cx="7732395" cy="5432425"/>
            </a:xfrm>
            <a:custGeom>
              <a:avLst/>
              <a:gdLst/>
              <a:ahLst/>
              <a:cxnLst/>
              <a:rect l="l" t="t" r="r" b="b"/>
              <a:pathLst>
                <a:path w="7732395" h="5432425">
                  <a:moveTo>
                    <a:pt x="6297358" y="0"/>
                  </a:moveTo>
                  <a:lnTo>
                    <a:pt x="6373939" y="679069"/>
                  </a:lnTo>
                  <a:lnTo>
                    <a:pt x="6255506" y="705883"/>
                  </a:lnTo>
                  <a:lnTo>
                    <a:pt x="6138112" y="733379"/>
                  </a:lnTo>
                  <a:lnTo>
                    <a:pt x="6021756" y="761556"/>
                  </a:lnTo>
                  <a:lnTo>
                    <a:pt x="5906439" y="790414"/>
                  </a:lnTo>
                  <a:lnTo>
                    <a:pt x="5792161" y="819953"/>
                  </a:lnTo>
                  <a:lnTo>
                    <a:pt x="5678921" y="850174"/>
                  </a:lnTo>
                  <a:lnTo>
                    <a:pt x="5566720" y="881075"/>
                  </a:lnTo>
                  <a:lnTo>
                    <a:pt x="5455558" y="912658"/>
                  </a:lnTo>
                  <a:lnTo>
                    <a:pt x="5345434" y="944922"/>
                  </a:lnTo>
                  <a:lnTo>
                    <a:pt x="5236349" y="977867"/>
                  </a:lnTo>
                  <a:lnTo>
                    <a:pt x="5128303" y="1011494"/>
                  </a:lnTo>
                  <a:lnTo>
                    <a:pt x="5021295" y="1045801"/>
                  </a:lnTo>
                  <a:lnTo>
                    <a:pt x="4915326" y="1080790"/>
                  </a:lnTo>
                  <a:lnTo>
                    <a:pt x="4810395" y="1116460"/>
                  </a:lnTo>
                  <a:lnTo>
                    <a:pt x="4706503" y="1152811"/>
                  </a:lnTo>
                  <a:lnTo>
                    <a:pt x="4603650" y="1189844"/>
                  </a:lnTo>
                  <a:lnTo>
                    <a:pt x="4501836" y="1227557"/>
                  </a:lnTo>
                  <a:lnTo>
                    <a:pt x="4401060" y="1265952"/>
                  </a:lnTo>
                  <a:lnTo>
                    <a:pt x="4301323" y="1305028"/>
                  </a:lnTo>
                  <a:lnTo>
                    <a:pt x="4251844" y="1324821"/>
                  </a:lnTo>
                  <a:lnTo>
                    <a:pt x="4202624" y="1344785"/>
                  </a:lnTo>
                  <a:lnTo>
                    <a:pt x="4153665" y="1364919"/>
                  </a:lnTo>
                  <a:lnTo>
                    <a:pt x="4104964" y="1385223"/>
                  </a:lnTo>
                  <a:lnTo>
                    <a:pt x="4056524" y="1405698"/>
                  </a:lnTo>
                  <a:lnTo>
                    <a:pt x="4008343" y="1426343"/>
                  </a:lnTo>
                  <a:lnTo>
                    <a:pt x="3960422" y="1447158"/>
                  </a:lnTo>
                  <a:lnTo>
                    <a:pt x="3912761" y="1468144"/>
                  </a:lnTo>
                  <a:lnTo>
                    <a:pt x="3865359" y="1489299"/>
                  </a:lnTo>
                  <a:lnTo>
                    <a:pt x="3818217" y="1510626"/>
                  </a:lnTo>
                  <a:lnTo>
                    <a:pt x="3771334" y="1532122"/>
                  </a:lnTo>
                  <a:lnTo>
                    <a:pt x="3724712" y="1553789"/>
                  </a:lnTo>
                  <a:lnTo>
                    <a:pt x="3678349" y="1575626"/>
                  </a:lnTo>
                  <a:lnTo>
                    <a:pt x="3632245" y="1597633"/>
                  </a:lnTo>
                  <a:lnTo>
                    <a:pt x="3586401" y="1619811"/>
                  </a:lnTo>
                  <a:lnTo>
                    <a:pt x="3540817" y="1642158"/>
                  </a:lnTo>
                  <a:lnTo>
                    <a:pt x="3495493" y="1664677"/>
                  </a:lnTo>
                  <a:lnTo>
                    <a:pt x="3450428" y="1687365"/>
                  </a:lnTo>
                  <a:lnTo>
                    <a:pt x="3405623" y="1710224"/>
                  </a:lnTo>
                  <a:lnTo>
                    <a:pt x="3361078" y="1733253"/>
                  </a:lnTo>
                  <a:lnTo>
                    <a:pt x="3316792" y="1756452"/>
                  </a:lnTo>
                  <a:lnTo>
                    <a:pt x="3272766" y="1779822"/>
                  </a:lnTo>
                  <a:lnTo>
                    <a:pt x="3228999" y="1803362"/>
                  </a:lnTo>
                  <a:lnTo>
                    <a:pt x="3185493" y="1827072"/>
                  </a:lnTo>
                  <a:lnTo>
                    <a:pt x="3142246" y="1850953"/>
                  </a:lnTo>
                  <a:lnTo>
                    <a:pt x="3099258" y="1875004"/>
                  </a:lnTo>
                  <a:lnTo>
                    <a:pt x="3056530" y="1899225"/>
                  </a:lnTo>
                  <a:lnTo>
                    <a:pt x="3014062" y="1923616"/>
                  </a:lnTo>
                  <a:lnTo>
                    <a:pt x="2971854" y="1948178"/>
                  </a:lnTo>
                  <a:lnTo>
                    <a:pt x="2929905" y="1972910"/>
                  </a:lnTo>
                  <a:lnTo>
                    <a:pt x="2888216" y="1997812"/>
                  </a:lnTo>
                  <a:lnTo>
                    <a:pt x="2846787" y="2022885"/>
                  </a:lnTo>
                  <a:lnTo>
                    <a:pt x="2805617" y="2048128"/>
                  </a:lnTo>
                  <a:lnTo>
                    <a:pt x="2764707" y="2073541"/>
                  </a:lnTo>
                  <a:lnTo>
                    <a:pt x="2724056" y="2099125"/>
                  </a:lnTo>
                  <a:lnTo>
                    <a:pt x="2683666" y="2124879"/>
                  </a:lnTo>
                  <a:lnTo>
                    <a:pt x="2643535" y="2150803"/>
                  </a:lnTo>
                  <a:lnTo>
                    <a:pt x="2603663" y="2176897"/>
                  </a:lnTo>
                  <a:lnTo>
                    <a:pt x="2564052" y="2203162"/>
                  </a:lnTo>
                  <a:lnTo>
                    <a:pt x="2524700" y="2229597"/>
                  </a:lnTo>
                  <a:lnTo>
                    <a:pt x="2485607" y="2256202"/>
                  </a:lnTo>
                  <a:lnTo>
                    <a:pt x="2446775" y="2282978"/>
                  </a:lnTo>
                  <a:lnTo>
                    <a:pt x="2408202" y="2309924"/>
                  </a:lnTo>
                  <a:lnTo>
                    <a:pt x="2369888" y="2337040"/>
                  </a:lnTo>
                  <a:lnTo>
                    <a:pt x="2331834" y="2364326"/>
                  </a:lnTo>
                  <a:lnTo>
                    <a:pt x="2294040" y="2391783"/>
                  </a:lnTo>
                  <a:lnTo>
                    <a:pt x="2256506" y="2419410"/>
                  </a:lnTo>
                  <a:lnTo>
                    <a:pt x="2219231" y="2447208"/>
                  </a:lnTo>
                  <a:lnTo>
                    <a:pt x="2182216" y="2475175"/>
                  </a:lnTo>
                  <a:lnTo>
                    <a:pt x="2145461" y="2503313"/>
                  </a:lnTo>
                  <a:lnTo>
                    <a:pt x="2108965" y="2531622"/>
                  </a:lnTo>
                  <a:lnTo>
                    <a:pt x="2072730" y="2560100"/>
                  </a:lnTo>
                  <a:lnTo>
                    <a:pt x="2036753" y="2588749"/>
                  </a:lnTo>
                  <a:lnTo>
                    <a:pt x="2001037" y="2617568"/>
                  </a:lnTo>
                  <a:lnTo>
                    <a:pt x="1965580" y="2646558"/>
                  </a:lnTo>
                  <a:lnTo>
                    <a:pt x="1930382" y="2675718"/>
                  </a:lnTo>
                  <a:lnTo>
                    <a:pt x="1895445" y="2705048"/>
                  </a:lnTo>
                  <a:lnTo>
                    <a:pt x="1860767" y="2734548"/>
                  </a:lnTo>
                  <a:lnTo>
                    <a:pt x="1826348" y="2764219"/>
                  </a:lnTo>
                  <a:lnTo>
                    <a:pt x="1792190" y="2794060"/>
                  </a:lnTo>
                  <a:lnTo>
                    <a:pt x="1758291" y="2824071"/>
                  </a:lnTo>
                  <a:lnTo>
                    <a:pt x="1724652" y="2854253"/>
                  </a:lnTo>
                  <a:lnTo>
                    <a:pt x="1691272" y="2884604"/>
                  </a:lnTo>
                  <a:lnTo>
                    <a:pt x="1658152" y="2915127"/>
                  </a:lnTo>
                  <a:lnTo>
                    <a:pt x="1625292" y="2945819"/>
                  </a:lnTo>
                  <a:lnTo>
                    <a:pt x="1592691" y="2976682"/>
                  </a:lnTo>
                  <a:lnTo>
                    <a:pt x="1560351" y="3007715"/>
                  </a:lnTo>
                  <a:lnTo>
                    <a:pt x="1528269" y="3038918"/>
                  </a:lnTo>
                  <a:lnTo>
                    <a:pt x="1496448" y="3070292"/>
                  </a:lnTo>
                  <a:lnTo>
                    <a:pt x="1464886" y="3101836"/>
                  </a:lnTo>
                  <a:lnTo>
                    <a:pt x="1433584" y="3133550"/>
                  </a:lnTo>
                  <a:lnTo>
                    <a:pt x="1402541" y="3165435"/>
                  </a:lnTo>
                  <a:lnTo>
                    <a:pt x="1371759" y="3197490"/>
                  </a:lnTo>
                  <a:lnTo>
                    <a:pt x="1341235" y="3229715"/>
                  </a:lnTo>
                  <a:lnTo>
                    <a:pt x="1310972" y="3262110"/>
                  </a:lnTo>
                  <a:lnTo>
                    <a:pt x="1280968" y="3294676"/>
                  </a:lnTo>
                  <a:lnTo>
                    <a:pt x="1251224" y="3327412"/>
                  </a:lnTo>
                  <a:lnTo>
                    <a:pt x="1221739" y="3360318"/>
                  </a:lnTo>
                  <a:lnTo>
                    <a:pt x="1192515" y="3393395"/>
                  </a:lnTo>
                  <a:lnTo>
                    <a:pt x="1163550" y="3426642"/>
                  </a:lnTo>
                  <a:lnTo>
                    <a:pt x="1134844" y="3460059"/>
                  </a:lnTo>
                  <a:lnTo>
                    <a:pt x="1106398" y="3493646"/>
                  </a:lnTo>
                  <a:lnTo>
                    <a:pt x="1078212" y="3527404"/>
                  </a:lnTo>
                  <a:lnTo>
                    <a:pt x="1050286" y="3561332"/>
                  </a:lnTo>
                  <a:lnTo>
                    <a:pt x="1022619" y="3595431"/>
                  </a:lnTo>
                  <a:lnTo>
                    <a:pt x="995212" y="3629700"/>
                  </a:lnTo>
                  <a:lnTo>
                    <a:pt x="968065" y="3664139"/>
                  </a:lnTo>
                  <a:lnTo>
                    <a:pt x="941177" y="3698748"/>
                  </a:lnTo>
                  <a:lnTo>
                    <a:pt x="914549" y="3733527"/>
                  </a:lnTo>
                  <a:lnTo>
                    <a:pt x="888181" y="3768477"/>
                  </a:lnTo>
                  <a:lnTo>
                    <a:pt x="862072" y="3803598"/>
                  </a:lnTo>
                  <a:lnTo>
                    <a:pt x="836223" y="3838888"/>
                  </a:lnTo>
                  <a:lnTo>
                    <a:pt x="810634" y="3874349"/>
                  </a:lnTo>
                  <a:lnTo>
                    <a:pt x="785304" y="3909980"/>
                  </a:lnTo>
                  <a:lnTo>
                    <a:pt x="760234" y="3945781"/>
                  </a:lnTo>
                  <a:lnTo>
                    <a:pt x="735424" y="3981753"/>
                  </a:lnTo>
                  <a:lnTo>
                    <a:pt x="710874" y="4017895"/>
                  </a:lnTo>
                  <a:lnTo>
                    <a:pt x="686583" y="4054207"/>
                  </a:lnTo>
                  <a:lnTo>
                    <a:pt x="662551" y="4090690"/>
                  </a:lnTo>
                  <a:lnTo>
                    <a:pt x="638780" y="4127343"/>
                  </a:lnTo>
                  <a:lnTo>
                    <a:pt x="615268" y="4164166"/>
                  </a:lnTo>
                  <a:lnTo>
                    <a:pt x="592016" y="4201159"/>
                  </a:lnTo>
                  <a:lnTo>
                    <a:pt x="569023" y="4238323"/>
                  </a:lnTo>
                  <a:lnTo>
                    <a:pt x="546290" y="4275657"/>
                  </a:lnTo>
                  <a:lnTo>
                    <a:pt x="523817" y="4313162"/>
                  </a:lnTo>
                  <a:lnTo>
                    <a:pt x="501604" y="4350836"/>
                  </a:lnTo>
                  <a:lnTo>
                    <a:pt x="479650" y="4388681"/>
                  </a:lnTo>
                  <a:lnTo>
                    <a:pt x="457956" y="4426696"/>
                  </a:lnTo>
                  <a:lnTo>
                    <a:pt x="436521" y="4464882"/>
                  </a:lnTo>
                  <a:lnTo>
                    <a:pt x="415347" y="4503238"/>
                  </a:lnTo>
                  <a:lnTo>
                    <a:pt x="394432" y="4541764"/>
                  </a:lnTo>
                  <a:lnTo>
                    <a:pt x="373776" y="4580460"/>
                  </a:lnTo>
                  <a:lnTo>
                    <a:pt x="353381" y="4619327"/>
                  </a:lnTo>
                  <a:lnTo>
                    <a:pt x="333245" y="4658364"/>
                  </a:lnTo>
                  <a:lnTo>
                    <a:pt x="313368" y="4697572"/>
                  </a:lnTo>
                  <a:lnTo>
                    <a:pt x="293752" y="4736949"/>
                  </a:lnTo>
                  <a:lnTo>
                    <a:pt x="274395" y="4776497"/>
                  </a:lnTo>
                  <a:lnTo>
                    <a:pt x="255297" y="4816215"/>
                  </a:lnTo>
                  <a:lnTo>
                    <a:pt x="236460" y="4856104"/>
                  </a:lnTo>
                  <a:lnTo>
                    <a:pt x="217882" y="4896163"/>
                  </a:lnTo>
                  <a:lnTo>
                    <a:pt x="199563" y="4936392"/>
                  </a:lnTo>
                  <a:lnTo>
                    <a:pt x="181505" y="4976791"/>
                  </a:lnTo>
                  <a:lnTo>
                    <a:pt x="163706" y="5017361"/>
                  </a:lnTo>
                  <a:lnTo>
                    <a:pt x="146167" y="5058101"/>
                  </a:lnTo>
                  <a:lnTo>
                    <a:pt x="128887" y="5099011"/>
                  </a:lnTo>
                  <a:lnTo>
                    <a:pt x="111867" y="5140092"/>
                  </a:lnTo>
                  <a:lnTo>
                    <a:pt x="95107" y="5181343"/>
                  </a:lnTo>
                  <a:lnTo>
                    <a:pt x="78607" y="5222764"/>
                  </a:lnTo>
                  <a:lnTo>
                    <a:pt x="62366" y="5264356"/>
                  </a:lnTo>
                  <a:lnTo>
                    <a:pt x="46385" y="5306117"/>
                  </a:lnTo>
                  <a:lnTo>
                    <a:pt x="30663" y="5348049"/>
                  </a:lnTo>
                  <a:lnTo>
                    <a:pt x="15202" y="5390152"/>
                  </a:lnTo>
                  <a:lnTo>
                    <a:pt x="0" y="5432425"/>
                  </a:lnTo>
                  <a:lnTo>
                    <a:pt x="25053" y="5394558"/>
                  </a:lnTo>
                  <a:lnTo>
                    <a:pt x="50329" y="5356900"/>
                  </a:lnTo>
                  <a:lnTo>
                    <a:pt x="75826" y="5319448"/>
                  </a:lnTo>
                  <a:lnTo>
                    <a:pt x="101544" y="5282204"/>
                  </a:lnTo>
                  <a:lnTo>
                    <a:pt x="127484" y="5245167"/>
                  </a:lnTo>
                  <a:lnTo>
                    <a:pt x="153646" y="5208338"/>
                  </a:lnTo>
                  <a:lnTo>
                    <a:pt x="180029" y="5171715"/>
                  </a:lnTo>
                  <a:lnTo>
                    <a:pt x="206633" y="5135300"/>
                  </a:lnTo>
                  <a:lnTo>
                    <a:pt x="233459" y="5099093"/>
                  </a:lnTo>
                  <a:lnTo>
                    <a:pt x="260506" y="5063092"/>
                  </a:lnTo>
                  <a:lnTo>
                    <a:pt x="287775" y="5027299"/>
                  </a:lnTo>
                  <a:lnTo>
                    <a:pt x="315266" y="4991714"/>
                  </a:lnTo>
                  <a:lnTo>
                    <a:pt x="342978" y="4956335"/>
                  </a:lnTo>
                  <a:lnTo>
                    <a:pt x="370911" y="4921164"/>
                  </a:lnTo>
                  <a:lnTo>
                    <a:pt x="399066" y="4886200"/>
                  </a:lnTo>
                  <a:lnTo>
                    <a:pt x="427442" y="4851443"/>
                  </a:lnTo>
                  <a:lnTo>
                    <a:pt x="456040" y="4816894"/>
                  </a:lnTo>
                  <a:lnTo>
                    <a:pt x="484860" y="4782552"/>
                  </a:lnTo>
                  <a:lnTo>
                    <a:pt x="513901" y="4748418"/>
                  </a:lnTo>
                  <a:lnTo>
                    <a:pt x="543163" y="4714490"/>
                  </a:lnTo>
                  <a:lnTo>
                    <a:pt x="572647" y="4680770"/>
                  </a:lnTo>
                  <a:lnTo>
                    <a:pt x="602352" y="4647257"/>
                  </a:lnTo>
                  <a:lnTo>
                    <a:pt x="632279" y="4613952"/>
                  </a:lnTo>
                  <a:lnTo>
                    <a:pt x="662427" y="4580854"/>
                  </a:lnTo>
                  <a:lnTo>
                    <a:pt x="692797" y="4547963"/>
                  </a:lnTo>
                  <a:lnTo>
                    <a:pt x="723389" y="4515279"/>
                  </a:lnTo>
                  <a:lnTo>
                    <a:pt x="754202" y="4482803"/>
                  </a:lnTo>
                  <a:lnTo>
                    <a:pt x="785236" y="4450534"/>
                  </a:lnTo>
                  <a:lnTo>
                    <a:pt x="816492" y="4418472"/>
                  </a:lnTo>
                  <a:lnTo>
                    <a:pt x="847969" y="4386618"/>
                  </a:lnTo>
                  <a:lnTo>
                    <a:pt x="879668" y="4354971"/>
                  </a:lnTo>
                  <a:lnTo>
                    <a:pt x="911588" y="4323531"/>
                  </a:lnTo>
                  <a:lnTo>
                    <a:pt x="943730" y="4292298"/>
                  </a:lnTo>
                  <a:lnTo>
                    <a:pt x="976094" y="4261273"/>
                  </a:lnTo>
                  <a:lnTo>
                    <a:pt x="1008679" y="4230455"/>
                  </a:lnTo>
                  <a:lnTo>
                    <a:pt x="1041485" y="4199845"/>
                  </a:lnTo>
                  <a:lnTo>
                    <a:pt x="1074513" y="4169441"/>
                  </a:lnTo>
                  <a:lnTo>
                    <a:pt x="1107762" y="4139245"/>
                  </a:lnTo>
                  <a:lnTo>
                    <a:pt x="1141233" y="4109257"/>
                  </a:lnTo>
                  <a:lnTo>
                    <a:pt x="1174925" y="4079475"/>
                  </a:lnTo>
                  <a:lnTo>
                    <a:pt x="1208839" y="4049901"/>
                  </a:lnTo>
                  <a:lnTo>
                    <a:pt x="1242975" y="4020534"/>
                  </a:lnTo>
                  <a:lnTo>
                    <a:pt x="1277331" y="3991374"/>
                  </a:lnTo>
                  <a:lnTo>
                    <a:pt x="1311910" y="3962422"/>
                  </a:lnTo>
                  <a:lnTo>
                    <a:pt x="1346710" y="3933677"/>
                  </a:lnTo>
                  <a:lnTo>
                    <a:pt x="1381731" y="3905140"/>
                  </a:lnTo>
                  <a:lnTo>
                    <a:pt x="1416974" y="3876809"/>
                  </a:lnTo>
                  <a:lnTo>
                    <a:pt x="1452438" y="3848686"/>
                  </a:lnTo>
                  <a:lnTo>
                    <a:pt x="1488124" y="3820770"/>
                  </a:lnTo>
                  <a:lnTo>
                    <a:pt x="1524031" y="3793062"/>
                  </a:lnTo>
                  <a:lnTo>
                    <a:pt x="1560160" y="3765560"/>
                  </a:lnTo>
                  <a:lnTo>
                    <a:pt x="1596511" y="3738267"/>
                  </a:lnTo>
                  <a:lnTo>
                    <a:pt x="1633082" y="3711180"/>
                  </a:lnTo>
                  <a:lnTo>
                    <a:pt x="1669876" y="3684301"/>
                  </a:lnTo>
                  <a:lnTo>
                    <a:pt x="1706891" y="3657628"/>
                  </a:lnTo>
                  <a:lnTo>
                    <a:pt x="1744127" y="3631164"/>
                  </a:lnTo>
                  <a:lnTo>
                    <a:pt x="1781585" y="3604906"/>
                  </a:lnTo>
                  <a:lnTo>
                    <a:pt x="1819264" y="3578856"/>
                  </a:lnTo>
                  <a:lnTo>
                    <a:pt x="1857165" y="3553013"/>
                  </a:lnTo>
                  <a:lnTo>
                    <a:pt x="1895287" y="3527377"/>
                  </a:lnTo>
                  <a:lnTo>
                    <a:pt x="1933631" y="3501949"/>
                  </a:lnTo>
                  <a:lnTo>
                    <a:pt x="1972197" y="3476728"/>
                  </a:lnTo>
                  <a:lnTo>
                    <a:pt x="2010984" y="3451714"/>
                  </a:lnTo>
                  <a:lnTo>
                    <a:pt x="2049992" y="3426908"/>
                  </a:lnTo>
                  <a:lnTo>
                    <a:pt x="2089222" y="3402309"/>
                  </a:lnTo>
                  <a:lnTo>
                    <a:pt x="2128673" y="3377917"/>
                  </a:lnTo>
                  <a:lnTo>
                    <a:pt x="2168346" y="3353732"/>
                  </a:lnTo>
                  <a:lnTo>
                    <a:pt x="2208240" y="3329755"/>
                  </a:lnTo>
                  <a:lnTo>
                    <a:pt x="2248356" y="3305985"/>
                  </a:lnTo>
                  <a:lnTo>
                    <a:pt x="2288694" y="3282422"/>
                  </a:lnTo>
                  <a:lnTo>
                    <a:pt x="2329253" y="3259067"/>
                  </a:lnTo>
                  <a:lnTo>
                    <a:pt x="2370033" y="3235919"/>
                  </a:lnTo>
                  <a:lnTo>
                    <a:pt x="2411035" y="3212978"/>
                  </a:lnTo>
                  <a:lnTo>
                    <a:pt x="2452258" y="3190244"/>
                  </a:lnTo>
                  <a:lnTo>
                    <a:pt x="2493703" y="3167718"/>
                  </a:lnTo>
                  <a:lnTo>
                    <a:pt x="2535370" y="3145399"/>
                  </a:lnTo>
                  <a:lnTo>
                    <a:pt x="2577258" y="3123287"/>
                  </a:lnTo>
                  <a:lnTo>
                    <a:pt x="2619367" y="3101383"/>
                  </a:lnTo>
                  <a:lnTo>
                    <a:pt x="2661698" y="3079686"/>
                  </a:lnTo>
                  <a:lnTo>
                    <a:pt x="2704250" y="3058196"/>
                  </a:lnTo>
                  <a:lnTo>
                    <a:pt x="2747024" y="3036913"/>
                  </a:lnTo>
                  <a:lnTo>
                    <a:pt x="2790020" y="3015838"/>
                  </a:lnTo>
                  <a:lnTo>
                    <a:pt x="2833237" y="2994970"/>
                  </a:lnTo>
                  <a:lnTo>
                    <a:pt x="2876675" y="2974309"/>
                  </a:lnTo>
                  <a:lnTo>
                    <a:pt x="2920335" y="2953856"/>
                  </a:lnTo>
                  <a:lnTo>
                    <a:pt x="2964216" y="2933610"/>
                  </a:lnTo>
                  <a:lnTo>
                    <a:pt x="3008319" y="2913571"/>
                  </a:lnTo>
                  <a:lnTo>
                    <a:pt x="3052644" y="2893739"/>
                  </a:lnTo>
                  <a:lnTo>
                    <a:pt x="3097190" y="2874115"/>
                  </a:lnTo>
                  <a:lnTo>
                    <a:pt x="3141957" y="2854698"/>
                  </a:lnTo>
                  <a:lnTo>
                    <a:pt x="3186946" y="2835488"/>
                  </a:lnTo>
                  <a:lnTo>
                    <a:pt x="3232157" y="2816486"/>
                  </a:lnTo>
                  <a:lnTo>
                    <a:pt x="3277589" y="2797691"/>
                  </a:lnTo>
                  <a:lnTo>
                    <a:pt x="3323242" y="2779103"/>
                  </a:lnTo>
                  <a:lnTo>
                    <a:pt x="3369117" y="2760722"/>
                  </a:lnTo>
                  <a:lnTo>
                    <a:pt x="3415214" y="2742549"/>
                  </a:lnTo>
                  <a:lnTo>
                    <a:pt x="3461532" y="2724583"/>
                  </a:lnTo>
                  <a:lnTo>
                    <a:pt x="3508071" y="2706824"/>
                  </a:lnTo>
                  <a:lnTo>
                    <a:pt x="3554832" y="2689273"/>
                  </a:lnTo>
                  <a:lnTo>
                    <a:pt x="3601815" y="2671928"/>
                  </a:lnTo>
                  <a:lnTo>
                    <a:pt x="3649019" y="2654792"/>
                  </a:lnTo>
                  <a:lnTo>
                    <a:pt x="3696444" y="2637862"/>
                  </a:lnTo>
                  <a:lnTo>
                    <a:pt x="3744091" y="2621140"/>
                  </a:lnTo>
                  <a:lnTo>
                    <a:pt x="3791960" y="2604625"/>
                  </a:lnTo>
                  <a:lnTo>
                    <a:pt x="3840050" y="2588317"/>
                  </a:lnTo>
                  <a:lnTo>
                    <a:pt x="3888361" y="2572216"/>
                  </a:lnTo>
                  <a:lnTo>
                    <a:pt x="3936894" y="2556323"/>
                  </a:lnTo>
                  <a:lnTo>
                    <a:pt x="3985649" y="2540637"/>
                  </a:lnTo>
                  <a:lnTo>
                    <a:pt x="4034625" y="2525158"/>
                  </a:lnTo>
                  <a:lnTo>
                    <a:pt x="4083822" y="2509887"/>
                  </a:lnTo>
                  <a:lnTo>
                    <a:pt x="4133242" y="2494823"/>
                  </a:lnTo>
                  <a:lnTo>
                    <a:pt x="4182882" y="2479966"/>
                  </a:lnTo>
                  <a:lnTo>
                    <a:pt x="4232744" y="2465317"/>
                  </a:lnTo>
                  <a:lnTo>
                    <a:pt x="4282828" y="2450874"/>
                  </a:lnTo>
                  <a:lnTo>
                    <a:pt x="4333133" y="2436639"/>
                  </a:lnTo>
                  <a:lnTo>
                    <a:pt x="4383659" y="2422612"/>
                  </a:lnTo>
                  <a:lnTo>
                    <a:pt x="4434408" y="2408791"/>
                  </a:lnTo>
                  <a:lnTo>
                    <a:pt x="4485377" y="2395178"/>
                  </a:lnTo>
                  <a:lnTo>
                    <a:pt x="4536568" y="2381772"/>
                  </a:lnTo>
                  <a:lnTo>
                    <a:pt x="4587981" y="2368574"/>
                  </a:lnTo>
                  <a:lnTo>
                    <a:pt x="4639615" y="2355582"/>
                  </a:lnTo>
                  <a:lnTo>
                    <a:pt x="4743548" y="2330222"/>
                  </a:lnTo>
                  <a:lnTo>
                    <a:pt x="4848367" y="2305690"/>
                  </a:lnTo>
                  <a:lnTo>
                    <a:pt x="4954072" y="2281987"/>
                  </a:lnTo>
                  <a:lnTo>
                    <a:pt x="5060663" y="2259114"/>
                  </a:lnTo>
                  <a:lnTo>
                    <a:pt x="5168140" y="2237070"/>
                  </a:lnTo>
                  <a:lnTo>
                    <a:pt x="5276503" y="2215854"/>
                  </a:lnTo>
                  <a:lnTo>
                    <a:pt x="5385752" y="2195468"/>
                  </a:lnTo>
                  <a:lnTo>
                    <a:pt x="5495887" y="2175911"/>
                  </a:lnTo>
                  <a:lnTo>
                    <a:pt x="5606908" y="2157183"/>
                  </a:lnTo>
                  <a:lnTo>
                    <a:pt x="5718815" y="2139284"/>
                  </a:lnTo>
                  <a:lnTo>
                    <a:pt x="5831608" y="2122214"/>
                  </a:lnTo>
                  <a:lnTo>
                    <a:pt x="5945287" y="2105974"/>
                  </a:lnTo>
                  <a:lnTo>
                    <a:pt x="6059853" y="2090562"/>
                  </a:lnTo>
                  <a:lnTo>
                    <a:pt x="6175304" y="2075980"/>
                  </a:lnTo>
                  <a:lnTo>
                    <a:pt x="6291641" y="2062226"/>
                  </a:lnTo>
                  <a:lnTo>
                    <a:pt x="6408865" y="2049302"/>
                  </a:lnTo>
                  <a:lnTo>
                    <a:pt x="6526974" y="2037207"/>
                  </a:lnTo>
                  <a:lnTo>
                    <a:pt x="6603428" y="2716149"/>
                  </a:lnTo>
                  <a:lnTo>
                    <a:pt x="7732077" y="1086485"/>
                  </a:lnTo>
                  <a:lnTo>
                    <a:pt x="6297358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396" y="4659376"/>
              <a:ext cx="251383" cy="2514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08811" y="4544535"/>
            <a:ext cx="2432685" cy="102933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sz="1800" b="1" dirty="0">
                <a:solidFill>
                  <a:srgbClr val="244060"/>
                </a:solidFill>
                <a:latin typeface="Arial"/>
                <a:cs typeface="Arial"/>
              </a:rPr>
              <a:t>1</a:t>
            </a:r>
            <a:r>
              <a:rPr sz="1800" b="1" baseline="25462" dirty="0">
                <a:solidFill>
                  <a:srgbClr val="244060"/>
                </a:solidFill>
                <a:latin typeface="Arial"/>
                <a:cs typeface="Arial"/>
              </a:rPr>
              <a:t>st</a:t>
            </a:r>
            <a:r>
              <a:rPr sz="1800" b="1" spc="165" baseline="25462" dirty="0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44060"/>
                </a:solidFill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marL="38100" marR="30480">
              <a:lnSpc>
                <a:spcPct val="86400"/>
              </a:lnSpc>
              <a:spcBef>
                <a:spcPts val="730"/>
              </a:spcBef>
            </a:pP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Emphasize</a:t>
            </a:r>
            <a:r>
              <a:rPr sz="1400" spc="5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entire</a:t>
            </a:r>
            <a:r>
              <a:rPr sz="1400" spc="2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44060"/>
                </a:solidFill>
                <a:latin typeface="Arial MT"/>
                <a:cs typeface="Arial MT"/>
              </a:rPr>
              <a:t>system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 performance</a:t>
            </a:r>
            <a:r>
              <a:rPr sz="1400" spc="6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versus</a:t>
            </a:r>
            <a:r>
              <a:rPr sz="1400" spc="2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44060"/>
                </a:solidFill>
                <a:latin typeface="Arial MT"/>
                <a:cs typeface="Arial MT"/>
              </a:rPr>
              <a:t>a</a:t>
            </a:r>
            <a:r>
              <a:rPr sz="1400" spc="-2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specific </a:t>
            </a:r>
            <a:r>
              <a:rPr sz="1400" spc="-37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44060"/>
                </a:solidFill>
                <a:latin typeface="Arial MT"/>
                <a:cs typeface="Arial MT"/>
              </a:rPr>
              <a:t>silo</a:t>
            </a:r>
            <a:r>
              <a:rPr sz="1400" spc="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of</a:t>
            </a:r>
            <a:r>
              <a:rPr sz="1400" spc="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44060"/>
                </a:solidFill>
                <a:latin typeface="Arial MT"/>
                <a:cs typeface="Arial MT"/>
              </a:rPr>
              <a:t>work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18282" y="3132835"/>
            <a:ext cx="434340" cy="434340"/>
            <a:chOff x="3018282" y="3132835"/>
            <a:chExt cx="434340" cy="434340"/>
          </a:xfrm>
        </p:grpSpPr>
        <p:sp>
          <p:nvSpPr>
            <p:cNvPr id="10" name="object 10"/>
            <p:cNvSpPr/>
            <p:nvPr/>
          </p:nvSpPr>
          <p:spPr>
            <a:xfrm>
              <a:off x="3030982" y="3145535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39" h="408939">
                  <a:moveTo>
                    <a:pt x="204216" y="0"/>
                  </a:moveTo>
                  <a:lnTo>
                    <a:pt x="157394" y="5394"/>
                  </a:lnTo>
                  <a:lnTo>
                    <a:pt x="114411" y="20761"/>
                  </a:lnTo>
                  <a:lnTo>
                    <a:pt x="76493" y="44876"/>
                  </a:lnTo>
                  <a:lnTo>
                    <a:pt x="44866" y="76516"/>
                  </a:lnTo>
                  <a:lnTo>
                    <a:pt x="20758" y="114457"/>
                  </a:lnTo>
                  <a:lnTo>
                    <a:pt x="5393" y="157474"/>
                  </a:lnTo>
                  <a:lnTo>
                    <a:pt x="0" y="204342"/>
                  </a:lnTo>
                  <a:lnTo>
                    <a:pt x="5393" y="251164"/>
                  </a:lnTo>
                  <a:lnTo>
                    <a:pt x="20758" y="294147"/>
                  </a:lnTo>
                  <a:lnTo>
                    <a:pt x="44866" y="332065"/>
                  </a:lnTo>
                  <a:lnTo>
                    <a:pt x="76493" y="363692"/>
                  </a:lnTo>
                  <a:lnTo>
                    <a:pt x="114411" y="387800"/>
                  </a:lnTo>
                  <a:lnTo>
                    <a:pt x="157394" y="403165"/>
                  </a:lnTo>
                  <a:lnTo>
                    <a:pt x="204216" y="408559"/>
                  </a:lnTo>
                  <a:lnTo>
                    <a:pt x="251037" y="403165"/>
                  </a:lnTo>
                  <a:lnTo>
                    <a:pt x="294020" y="387800"/>
                  </a:lnTo>
                  <a:lnTo>
                    <a:pt x="331938" y="363692"/>
                  </a:lnTo>
                  <a:lnTo>
                    <a:pt x="363565" y="332065"/>
                  </a:lnTo>
                  <a:lnTo>
                    <a:pt x="387673" y="294147"/>
                  </a:lnTo>
                  <a:lnTo>
                    <a:pt x="403038" y="251164"/>
                  </a:lnTo>
                  <a:lnTo>
                    <a:pt x="408431" y="204342"/>
                  </a:lnTo>
                  <a:lnTo>
                    <a:pt x="403038" y="157474"/>
                  </a:lnTo>
                  <a:lnTo>
                    <a:pt x="387673" y="114457"/>
                  </a:lnTo>
                  <a:lnTo>
                    <a:pt x="363565" y="76516"/>
                  </a:lnTo>
                  <a:lnTo>
                    <a:pt x="331938" y="44876"/>
                  </a:lnTo>
                  <a:lnTo>
                    <a:pt x="294020" y="20761"/>
                  </a:lnTo>
                  <a:lnTo>
                    <a:pt x="251037" y="5394"/>
                  </a:lnTo>
                  <a:lnTo>
                    <a:pt x="2042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0982" y="3145535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39" h="408939">
                  <a:moveTo>
                    <a:pt x="0" y="204342"/>
                  </a:moveTo>
                  <a:lnTo>
                    <a:pt x="5393" y="157474"/>
                  </a:lnTo>
                  <a:lnTo>
                    <a:pt x="20758" y="114457"/>
                  </a:lnTo>
                  <a:lnTo>
                    <a:pt x="44866" y="76516"/>
                  </a:lnTo>
                  <a:lnTo>
                    <a:pt x="76493" y="44876"/>
                  </a:lnTo>
                  <a:lnTo>
                    <a:pt x="114411" y="20761"/>
                  </a:lnTo>
                  <a:lnTo>
                    <a:pt x="157394" y="5394"/>
                  </a:lnTo>
                  <a:lnTo>
                    <a:pt x="204216" y="0"/>
                  </a:lnTo>
                  <a:lnTo>
                    <a:pt x="251037" y="5394"/>
                  </a:lnTo>
                  <a:lnTo>
                    <a:pt x="294020" y="20761"/>
                  </a:lnTo>
                  <a:lnTo>
                    <a:pt x="331938" y="44876"/>
                  </a:lnTo>
                  <a:lnTo>
                    <a:pt x="363565" y="76516"/>
                  </a:lnTo>
                  <a:lnTo>
                    <a:pt x="387673" y="114457"/>
                  </a:lnTo>
                  <a:lnTo>
                    <a:pt x="403038" y="157474"/>
                  </a:lnTo>
                  <a:lnTo>
                    <a:pt x="408431" y="204342"/>
                  </a:lnTo>
                  <a:lnTo>
                    <a:pt x="403038" y="251164"/>
                  </a:lnTo>
                  <a:lnTo>
                    <a:pt x="387673" y="294147"/>
                  </a:lnTo>
                  <a:lnTo>
                    <a:pt x="363565" y="332065"/>
                  </a:lnTo>
                  <a:lnTo>
                    <a:pt x="331938" y="363692"/>
                  </a:lnTo>
                  <a:lnTo>
                    <a:pt x="294020" y="387800"/>
                  </a:lnTo>
                  <a:lnTo>
                    <a:pt x="251037" y="403165"/>
                  </a:lnTo>
                  <a:lnTo>
                    <a:pt x="204216" y="408559"/>
                  </a:lnTo>
                  <a:lnTo>
                    <a:pt x="157394" y="403165"/>
                  </a:lnTo>
                  <a:lnTo>
                    <a:pt x="114411" y="387800"/>
                  </a:lnTo>
                  <a:lnTo>
                    <a:pt x="76493" y="363692"/>
                  </a:lnTo>
                  <a:lnTo>
                    <a:pt x="44866" y="332065"/>
                  </a:lnTo>
                  <a:lnTo>
                    <a:pt x="20758" y="294147"/>
                  </a:lnTo>
                  <a:lnTo>
                    <a:pt x="5393" y="251164"/>
                  </a:lnTo>
                  <a:lnTo>
                    <a:pt x="0" y="20434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33826" y="3071657"/>
            <a:ext cx="1512570" cy="84201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sz="1800" b="1" spc="-5" dirty="0">
                <a:solidFill>
                  <a:srgbClr val="244060"/>
                </a:solidFill>
                <a:latin typeface="Arial"/>
                <a:cs typeface="Arial"/>
              </a:rPr>
              <a:t>2</a:t>
            </a:r>
            <a:r>
              <a:rPr sz="1800" b="1" spc="-7" baseline="25462" dirty="0">
                <a:solidFill>
                  <a:srgbClr val="244060"/>
                </a:solidFill>
                <a:latin typeface="Arial"/>
                <a:cs typeface="Arial"/>
              </a:rPr>
              <a:t>nd</a:t>
            </a:r>
            <a:r>
              <a:rPr sz="1800" b="1" spc="202" baseline="25462" dirty="0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44060"/>
                </a:solidFill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1560"/>
              </a:lnSpc>
              <a:spcBef>
                <a:spcPts val="495"/>
              </a:spcBef>
            </a:pP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Creating</a:t>
            </a:r>
            <a:r>
              <a:rPr sz="1400" spc="3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44060"/>
                </a:solidFill>
                <a:latin typeface="Arial MT"/>
                <a:cs typeface="Arial MT"/>
              </a:rPr>
              <a:t>feedback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ts val="1560"/>
              </a:lnSpc>
            </a:pP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loops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91835" y="2129154"/>
            <a:ext cx="590550" cy="590550"/>
            <a:chOff x="5291835" y="2129154"/>
            <a:chExt cx="590550" cy="590550"/>
          </a:xfrm>
        </p:grpSpPr>
        <p:sp>
          <p:nvSpPr>
            <p:cNvPr id="14" name="object 14"/>
            <p:cNvSpPr/>
            <p:nvPr/>
          </p:nvSpPr>
          <p:spPr>
            <a:xfrm>
              <a:off x="5304535" y="2141854"/>
              <a:ext cx="565150" cy="565150"/>
            </a:xfrm>
            <a:custGeom>
              <a:avLst/>
              <a:gdLst/>
              <a:ahLst/>
              <a:cxnLst/>
              <a:rect l="l" t="t" r="r" b="b"/>
              <a:pathLst>
                <a:path w="565150" h="565150">
                  <a:moveTo>
                    <a:pt x="282448" y="0"/>
                  </a:moveTo>
                  <a:lnTo>
                    <a:pt x="236642" y="3697"/>
                  </a:lnTo>
                  <a:lnTo>
                    <a:pt x="193186" y="14402"/>
                  </a:lnTo>
                  <a:lnTo>
                    <a:pt x="152662" y="31533"/>
                  </a:lnTo>
                  <a:lnTo>
                    <a:pt x="115653" y="54506"/>
                  </a:lnTo>
                  <a:lnTo>
                    <a:pt x="82740" y="82740"/>
                  </a:lnTo>
                  <a:lnTo>
                    <a:pt x="54506" y="115653"/>
                  </a:lnTo>
                  <a:lnTo>
                    <a:pt x="31533" y="152662"/>
                  </a:lnTo>
                  <a:lnTo>
                    <a:pt x="14402" y="193186"/>
                  </a:lnTo>
                  <a:lnTo>
                    <a:pt x="3697" y="236642"/>
                  </a:lnTo>
                  <a:lnTo>
                    <a:pt x="0" y="282448"/>
                  </a:lnTo>
                  <a:lnTo>
                    <a:pt x="3697" y="328284"/>
                  </a:lnTo>
                  <a:lnTo>
                    <a:pt x="14402" y="371758"/>
                  </a:lnTo>
                  <a:lnTo>
                    <a:pt x="31533" y="412289"/>
                  </a:lnTo>
                  <a:lnTo>
                    <a:pt x="54506" y="449297"/>
                  </a:lnTo>
                  <a:lnTo>
                    <a:pt x="82740" y="482203"/>
                  </a:lnTo>
                  <a:lnTo>
                    <a:pt x="115653" y="510426"/>
                  </a:lnTo>
                  <a:lnTo>
                    <a:pt x="152662" y="533386"/>
                  </a:lnTo>
                  <a:lnTo>
                    <a:pt x="193186" y="550505"/>
                  </a:lnTo>
                  <a:lnTo>
                    <a:pt x="236642" y="561201"/>
                  </a:lnTo>
                  <a:lnTo>
                    <a:pt x="282448" y="564896"/>
                  </a:lnTo>
                  <a:lnTo>
                    <a:pt x="328288" y="561201"/>
                  </a:lnTo>
                  <a:lnTo>
                    <a:pt x="371771" y="550505"/>
                  </a:lnTo>
                  <a:lnTo>
                    <a:pt x="412316" y="533386"/>
                  </a:lnTo>
                  <a:lnTo>
                    <a:pt x="449342" y="510426"/>
                  </a:lnTo>
                  <a:lnTo>
                    <a:pt x="482266" y="482203"/>
                  </a:lnTo>
                  <a:lnTo>
                    <a:pt x="510508" y="449297"/>
                  </a:lnTo>
                  <a:lnTo>
                    <a:pt x="533486" y="412289"/>
                  </a:lnTo>
                  <a:lnTo>
                    <a:pt x="550619" y="371758"/>
                  </a:lnTo>
                  <a:lnTo>
                    <a:pt x="561325" y="328284"/>
                  </a:lnTo>
                  <a:lnTo>
                    <a:pt x="565023" y="282448"/>
                  </a:lnTo>
                  <a:lnTo>
                    <a:pt x="561325" y="236642"/>
                  </a:lnTo>
                  <a:lnTo>
                    <a:pt x="550619" y="193186"/>
                  </a:lnTo>
                  <a:lnTo>
                    <a:pt x="533486" y="152662"/>
                  </a:lnTo>
                  <a:lnTo>
                    <a:pt x="510508" y="115653"/>
                  </a:lnTo>
                  <a:lnTo>
                    <a:pt x="482266" y="82740"/>
                  </a:lnTo>
                  <a:lnTo>
                    <a:pt x="449342" y="54506"/>
                  </a:lnTo>
                  <a:lnTo>
                    <a:pt x="412316" y="31533"/>
                  </a:lnTo>
                  <a:lnTo>
                    <a:pt x="371771" y="14402"/>
                  </a:lnTo>
                  <a:lnTo>
                    <a:pt x="328288" y="3697"/>
                  </a:lnTo>
                  <a:lnTo>
                    <a:pt x="28244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04535" y="2141854"/>
              <a:ext cx="565150" cy="565150"/>
            </a:xfrm>
            <a:custGeom>
              <a:avLst/>
              <a:gdLst/>
              <a:ahLst/>
              <a:cxnLst/>
              <a:rect l="l" t="t" r="r" b="b"/>
              <a:pathLst>
                <a:path w="565150" h="565150">
                  <a:moveTo>
                    <a:pt x="0" y="282448"/>
                  </a:moveTo>
                  <a:lnTo>
                    <a:pt x="3697" y="236642"/>
                  </a:lnTo>
                  <a:lnTo>
                    <a:pt x="14402" y="193186"/>
                  </a:lnTo>
                  <a:lnTo>
                    <a:pt x="31533" y="152662"/>
                  </a:lnTo>
                  <a:lnTo>
                    <a:pt x="54506" y="115653"/>
                  </a:lnTo>
                  <a:lnTo>
                    <a:pt x="82740" y="82740"/>
                  </a:lnTo>
                  <a:lnTo>
                    <a:pt x="115653" y="54506"/>
                  </a:lnTo>
                  <a:lnTo>
                    <a:pt x="152662" y="31533"/>
                  </a:lnTo>
                  <a:lnTo>
                    <a:pt x="193186" y="14402"/>
                  </a:lnTo>
                  <a:lnTo>
                    <a:pt x="236642" y="3697"/>
                  </a:lnTo>
                  <a:lnTo>
                    <a:pt x="282448" y="0"/>
                  </a:lnTo>
                  <a:lnTo>
                    <a:pt x="328288" y="3697"/>
                  </a:lnTo>
                  <a:lnTo>
                    <a:pt x="371771" y="14402"/>
                  </a:lnTo>
                  <a:lnTo>
                    <a:pt x="412316" y="31533"/>
                  </a:lnTo>
                  <a:lnTo>
                    <a:pt x="449342" y="54506"/>
                  </a:lnTo>
                  <a:lnTo>
                    <a:pt x="482266" y="82740"/>
                  </a:lnTo>
                  <a:lnTo>
                    <a:pt x="510508" y="115653"/>
                  </a:lnTo>
                  <a:lnTo>
                    <a:pt x="533486" y="152662"/>
                  </a:lnTo>
                  <a:lnTo>
                    <a:pt x="550619" y="193186"/>
                  </a:lnTo>
                  <a:lnTo>
                    <a:pt x="561325" y="236642"/>
                  </a:lnTo>
                  <a:lnTo>
                    <a:pt x="565023" y="282448"/>
                  </a:lnTo>
                  <a:lnTo>
                    <a:pt x="561325" y="328284"/>
                  </a:lnTo>
                  <a:lnTo>
                    <a:pt x="550619" y="371758"/>
                  </a:lnTo>
                  <a:lnTo>
                    <a:pt x="533486" y="412289"/>
                  </a:lnTo>
                  <a:lnTo>
                    <a:pt x="510508" y="449297"/>
                  </a:lnTo>
                  <a:lnTo>
                    <a:pt x="482266" y="482203"/>
                  </a:lnTo>
                  <a:lnTo>
                    <a:pt x="449342" y="510426"/>
                  </a:lnTo>
                  <a:lnTo>
                    <a:pt x="412316" y="533386"/>
                  </a:lnTo>
                  <a:lnTo>
                    <a:pt x="371771" y="550505"/>
                  </a:lnTo>
                  <a:lnTo>
                    <a:pt x="328288" y="561201"/>
                  </a:lnTo>
                  <a:lnTo>
                    <a:pt x="282448" y="564896"/>
                  </a:lnTo>
                  <a:lnTo>
                    <a:pt x="236642" y="561201"/>
                  </a:lnTo>
                  <a:lnTo>
                    <a:pt x="193186" y="550505"/>
                  </a:lnTo>
                  <a:lnTo>
                    <a:pt x="152662" y="533386"/>
                  </a:lnTo>
                  <a:lnTo>
                    <a:pt x="115653" y="510426"/>
                  </a:lnTo>
                  <a:lnTo>
                    <a:pt x="82740" y="482203"/>
                  </a:lnTo>
                  <a:lnTo>
                    <a:pt x="54506" y="449297"/>
                  </a:lnTo>
                  <a:lnTo>
                    <a:pt x="31533" y="412289"/>
                  </a:lnTo>
                  <a:lnTo>
                    <a:pt x="14402" y="371758"/>
                  </a:lnTo>
                  <a:lnTo>
                    <a:pt x="3697" y="328284"/>
                  </a:lnTo>
                  <a:lnTo>
                    <a:pt x="0" y="28244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76797" y="2186847"/>
            <a:ext cx="2945130" cy="102806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750"/>
              </a:spcBef>
            </a:pPr>
            <a:r>
              <a:rPr sz="1800" b="1" spc="-5" dirty="0">
                <a:solidFill>
                  <a:srgbClr val="244060"/>
                </a:solidFill>
                <a:latin typeface="Arial"/>
                <a:cs typeface="Arial"/>
              </a:rPr>
              <a:t>3</a:t>
            </a:r>
            <a:r>
              <a:rPr sz="1800" b="1" spc="-7" baseline="25462" dirty="0">
                <a:solidFill>
                  <a:srgbClr val="244060"/>
                </a:solidFill>
                <a:latin typeface="Arial"/>
                <a:cs typeface="Arial"/>
              </a:rPr>
              <a:t>rd</a:t>
            </a:r>
            <a:r>
              <a:rPr sz="1800" b="1" spc="202" baseline="25462" dirty="0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44060"/>
                </a:solidFill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marL="38100" marR="30480" algn="just">
              <a:lnSpc>
                <a:spcPct val="86500"/>
              </a:lnSpc>
              <a:spcBef>
                <a:spcPts val="725"/>
              </a:spcBef>
            </a:pP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Culture of continual experimentation </a:t>
            </a:r>
            <a:r>
              <a:rPr sz="1400" spc="-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Understanding that mastery </a:t>
            </a:r>
            <a:r>
              <a:rPr sz="1400" spc="-15" dirty="0">
                <a:solidFill>
                  <a:srgbClr val="244060"/>
                </a:solidFill>
                <a:latin typeface="Arial MT"/>
                <a:cs typeface="Arial MT"/>
              </a:rPr>
              <a:t>requires </a:t>
            </a:r>
            <a:r>
              <a:rPr sz="1400" spc="-37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practice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914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Three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3495" y="1285747"/>
            <a:ext cx="418337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Ways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describe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values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that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5" dirty="0">
                <a:latin typeface="Arial"/>
                <a:cs typeface="Arial"/>
              </a:rPr>
              <a:t>processes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DevOps</a:t>
            </a:r>
            <a:r>
              <a:rPr sz="1800" dirty="0">
                <a:latin typeface="Arial MT"/>
                <a:cs typeface="Arial MT"/>
              </a:rPr>
              <a:t> 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they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prescriptive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steps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44678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31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95" y="3581400"/>
            <a:ext cx="2457703" cy="32765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50172"/>
            <a:ext cx="9144000" cy="4407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817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sz="24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Thinking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32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609" y="1371612"/>
            <a:ext cx="5881523" cy="10667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1231" y="4122242"/>
            <a:ext cx="8440420" cy="21672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54380" marR="751205" algn="ctr">
              <a:lnSpc>
                <a:spcPct val="100000"/>
              </a:lnSpc>
              <a:spcBef>
                <a:spcPts val="110"/>
              </a:spcBef>
            </a:pPr>
            <a:r>
              <a:rPr sz="4000" spc="-235" dirty="0">
                <a:solidFill>
                  <a:srgbClr val="1F487C"/>
                </a:solidFill>
                <a:latin typeface="Arial MT"/>
                <a:cs typeface="Arial MT"/>
              </a:rPr>
              <a:t>U</a:t>
            </a:r>
            <a:r>
              <a:rPr sz="4000" spc="-180" dirty="0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sz="4000" spc="-100" dirty="0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sz="4000" spc="-12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4000" spc="-285" dirty="0">
                <a:solidFill>
                  <a:srgbClr val="1F487C"/>
                </a:solidFill>
                <a:latin typeface="Arial MT"/>
                <a:cs typeface="Arial MT"/>
              </a:rPr>
              <a:t>sy</a:t>
            </a:r>
            <a:r>
              <a:rPr sz="4000" spc="-300" dirty="0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sz="4000" spc="20" dirty="0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r>
              <a:rPr sz="4000" spc="60" dirty="0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sz="4000" spc="-150" dirty="0">
                <a:solidFill>
                  <a:srgbClr val="1F487C"/>
                </a:solidFill>
                <a:latin typeface="Arial MT"/>
                <a:cs typeface="Arial MT"/>
              </a:rPr>
              <a:t>ms</a:t>
            </a:r>
            <a:r>
              <a:rPr sz="4000" spc="-14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4000" spc="125" dirty="0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r>
              <a:rPr sz="4000" spc="270" dirty="0">
                <a:solidFill>
                  <a:srgbClr val="1F487C"/>
                </a:solidFill>
                <a:latin typeface="Arial MT"/>
                <a:cs typeface="Arial MT"/>
              </a:rPr>
              <a:t>h</a:t>
            </a:r>
            <a:r>
              <a:rPr sz="4000" spc="50" dirty="0">
                <a:solidFill>
                  <a:srgbClr val="1F487C"/>
                </a:solidFill>
                <a:latin typeface="Arial MT"/>
                <a:cs typeface="Arial MT"/>
              </a:rPr>
              <a:t>i</a:t>
            </a:r>
            <a:r>
              <a:rPr sz="4000" spc="155" dirty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sz="4000" spc="30" dirty="0">
                <a:solidFill>
                  <a:srgbClr val="1F487C"/>
                </a:solidFill>
                <a:latin typeface="Arial MT"/>
                <a:cs typeface="Arial MT"/>
              </a:rPr>
              <a:t>ki</a:t>
            </a:r>
            <a:r>
              <a:rPr sz="4000" spc="65" dirty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sz="4000" spc="190" dirty="0">
                <a:solidFill>
                  <a:srgbClr val="1F487C"/>
                </a:solidFill>
                <a:latin typeface="Arial MT"/>
                <a:cs typeface="Arial MT"/>
              </a:rPr>
              <a:t>g</a:t>
            </a:r>
            <a:r>
              <a:rPr sz="4000" spc="-17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4000" spc="95" dirty="0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r>
              <a:rPr sz="4000" spc="204" dirty="0">
                <a:solidFill>
                  <a:srgbClr val="1F487C"/>
                </a:solidFill>
                <a:latin typeface="Arial MT"/>
                <a:cs typeface="Arial MT"/>
              </a:rPr>
              <a:t>o</a:t>
            </a:r>
            <a:r>
              <a:rPr sz="4000" spc="-13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4000" spc="45" dirty="0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sz="4000" spc="50" dirty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sz="4000" spc="-120" dirty="0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sz="4000" spc="-155" dirty="0">
                <a:solidFill>
                  <a:srgbClr val="1F487C"/>
                </a:solidFill>
                <a:latin typeface="Arial MT"/>
                <a:cs typeface="Arial MT"/>
              </a:rPr>
              <a:t>u</a:t>
            </a:r>
            <a:r>
              <a:rPr sz="4000" spc="-15" dirty="0">
                <a:solidFill>
                  <a:srgbClr val="1F487C"/>
                </a:solidFill>
                <a:latin typeface="Arial MT"/>
                <a:cs typeface="Arial MT"/>
              </a:rPr>
              <a:t>re  </a:t>
            </a:r>
            <a:r>
              <a:rPr sz="4000" b="1" spc="245" dirty="0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sz="4000" b="1" spc="-80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z="4000" b="1" spc="-150" dirty="0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sz="4000" b="1" spc="-305" dirty="0">
                <a:solidFill>
                  <a:srgbClr val="1F487C"/>
                </a:solidFill>
                <a:latin typeface="Arial"/>
                <a:cs typeface="Arial"/>
              </a:rPr>
              <a:t>k</a:t>
            </a:r>
            <a:r>
              <a:rPr sz="4000" b="1" spc="-16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4000" b="1" spc="-70" dirty="0">
                <a:solidFill>
                  <a:srgbClr val="1F487C"/>
                </a:solidFill>
                <a:latin typeface="Arial"/>
                <a:cs typeface="Arial"/>
              </a:rPr>
              <a:t>a</a:t>
            </a:r>
            <a:r>
              <a:rPr sz="4000" b="1" spc="-210" dirty="0">
                <a:solidFill>
                  <a:srgbClr val="1F487C"/>
                </a:solidFill>
                <a:latin typeface="Arial"/>
                <a:cs typeface="Arial"/>
              </a:rPr>
              <a:t>l</a:t>
            </a:r>
            <a:r>
              <a:rPr sz="4000" b="1" spc="220" dirty="0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sz="4000" b="1" spc="-335" dirty="0">
                <a:solidFill>
                  <a:srgbClr val="1F487C"/>
                </a:solidFill>
                <a:latin typeface="Arial"/>
                <a:cs typeface="Arial"/>
              </a:rPr>
              <a:t>ay</a:t>
            </a:r>
            <a:r>
              <a:rPr sz="4000" b="1" spc="-330" dirty="0">
                <a:solidFill>
                  <a:srgbClr val="1F487C"/>
                </a:solidFill>
                <a:latin typeface="Arial"/>
                <a:cs typeface="Arial"/>
              </a:rPr>
              <a:t>s</a:t>
            </a:r>
            <a:r>
              <a:rPr sz="4000" b="1" spc="-17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4000" b="1" spc="-140" dirty="0">
                <a:solidFill>
                  <a:srgbClr val="1F487C"/>
                </a:solidFill>
                <a:latin typeface="Arial"/>
                <a:cs typeface="Arial"/>
              </a:rPr>
              <a:t>f</a:t>
            </a:r>
            <a:r>
              <a:rPr sz="4000" b="1" spc="-210" dirty="0">
                <a:solidFill>
                  <a:srgbClr val="1F487C"/>
                </a:solidFill>
                <a:latin typeface="Arial"/>
                <a:cs typeface="Arial"/>
              </a:rPr>
              <a:t>l</a:t>
            </a:r>
            <a:r>
              <a:rPr sz="4000" b="1" spc="-80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z="4000" b="1" spc="-200" dirty="0">
                <a:solidFill>
                  <a:srgbClr val="1F487C"/>
                </a:solidFill>
                <a:latin typeface="Arial"/>
                <a:cs typeface="Arial"/>
              </a:rPr>
              <a:t>ws</a:t>
            </a:r>
            <a:r>
              <a:rPr sz="4000" b="1" spc="-18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4000" b="1" spc="-140" dirty="0">
                <a:solidFill>
                  <a:srgbClr val="1F487C"/>
                </a:solidFill>
                <a:latin typeface="Arial"/>
                <a:cs typeface="Arial"/>
              </a:rPr>
              <a:t>f</a:t>
            </a:r>
            <a:r>
              <a:rPr sz="4000" b="1" spc="-80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z="4000" b="1" spc="-150" dirty="0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sz="4000" b="1" spc="80" dirty="0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sz="4000" b="1" spc="65" dirty="0">
                <a:solidFill>
                  <a:srgbClr val="1F487C"/>
                </a:solidFill>
                <a:latin typeface="Arial"/>
                <a:cs typeface="Arial"/>
              </a:rPr>
              <a:t>a</a:t>
            </a:r>
            <a:r>
              <a:rPr sz="4000" b="1" spc="-110" dirty="0">
                <a:solidFill>
                  <a:srgbClr val="1F487C"/>
                </a:solidFill>
                <a:latin typeface="Arial"/>
                <a:cs typeface="Arial"/>
              </a:rPr>
              <a:t>rd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ts val="2170"/>
              </a:lnSpc>
              <a:spcBef>
                <a:spcPts val="2910"/>
              </a:spcBef>
            </a:pPr>
            <a:r>
              <a:rPr sz="1900" b="1" spc="-5" dirty="0">
                <a:latin typeface="Arial"/>
                <a:cs typeface="Arial"/>
              </a:rPr>
              <a:t>“Work </a:t>
            </a:r>
            <a:r>
              <a:rPr sz="1900" b="1" spc="-15" dirty="0">
                <a:latin typeface="Arial"/>
                <a:cs typeface="Arial"/>
              </a:rPr>
              <a:t>moving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backwards,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standing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still,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almost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always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indicative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2170"/>
              </a:lnSpc>
            </a:pPr>
            <a:r>
              <a:rPr sz="1900" b="1" spc="-10" dirty="0">
                <a:latin typeface="Arial"/>
                <a:cs typeface="Arial"/>
              </a:rPr>
              <a:t>problems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need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solved,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will</a:t>
            </a:r>
            <a:r>
              <a:rPr sz="1900" b="1" spc="-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span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people,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process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6330" y="6233871"/>
            <a:ext cx="28314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5" dirty="0">
                <a:latin typeface="Arial"/>
                <a:cs typeface="Arial"/>
              </a:rPr>
              <a:t>technology.”</a:t>
            </a:r>
            <a:r>
              <a:rPr sz="1900" b="1" spc="1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–Gene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Kim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113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silo,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really?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160" y="980592"/>
            <a:ext cx="3806190" cy="98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100"/>
              </a:spcBef>
            </a:pPr>
            <a:r>
              <a:rPr sz="1900" b="1" spc="-5" dirty="0">
                <a:latin typeface="Arial"/>
                <a:cs typeface="Arial"/>
              </a:rPr>
              <a:t>Disconnection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from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other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people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No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shared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context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900" b="1" spc="-5" dirty="0">
                <a:latin typeface="Arial"/>
                <a:cs typeface="Arial"/>
              </a:rPr>
              <a:t>Different management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6917" y="2314193"/>
            <a:ext cx="2259330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Barriers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build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up </a:t>
            </a:r>
            <a:r>
              <a:rPr sz="1900" b="1" spc="-5" dirty="0">
                <a:latin typeface="Arial"/>
                <a:cs typeface="Arial"/>
              </a:rPr>
              <a:t> Different </a:t>
            </a:r>
            <a:r>
              <a:rPr sz="1900" b="1" spc="-10" dirty="0">
                <a:latin typeface="Arial"/>
                <a:cs typeface="Arial"/>
              </a:rPr>
              <a:t>incentives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Different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objectives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6775" y="4143578"/>
            <a:ext cx="2609215" cy="894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Bad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handoffs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Arial"/>
                <a:cs typeface="Arial"/>
              </a:rPr>
              <a:t>Lack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understanding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spc="-5" dirty="0">
                <a:latin typeface="Arial"/>
                <a:cs typeface="Arial"/>
              </a:rPr>
              <a:t>Lack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empathy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008" y="6246063"/>
            <a:ext cx="80581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latin typeface="Arial"/>
                <a:cs typeface="Arial"/>
              </a:rPr>
              <a:t>“The </a:t>
            </a:r>
            <a:r>
              <a:rPr sz="1900" b="1" spc="-10" dirty="0">
                <a:latin typeface="Arial"/>
                <a:cs typeface="Arial"/>
              </a:rPr>
              <a:t>nature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large,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complex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organization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fall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out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alignment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472" y="6508801"/>
            <a:ext cx="749680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latin typeface="Arial"/>
                <a:cs typeface="Arial"/>
              </a:rPr>
              <a:t>without</a:t>
            </a:r>
            <a:r>
              <a:rPr sz="1900" b="1" spc="-5" dirty="0">
                <a:latin typeface="Arial"/>
                <a:cs typeface="Arial"/>
              </a:rPr>
              <a:t> deliberate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effort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inertia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pulls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it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apart”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–Damon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Edwards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91000" y="1673860"/>
            <a:ext cx="2527935" cy="612140"/>
          </a:xfrm>
          <a:custGeom>
            <a:avLst/>
            <a:gdLst/>
            <a:ahLst/>
            <a:cxnLst/>
            <a:rect l="l" t="t" r="r" b="b"/>
            <a:pathLst>
              <a:path w="2527934" h="612139">
                <a:moveTo>
                  <a:pt x="2484662" y="541719"/>
                </a:moveTo>
                <a:lnTo>
                  <a:pt x="2454909" y="551306"/>
                </a:lnTo>
                <a:lnTo>
                  <a:pt x="2514600" y="612139"/>
                </a:lnTo>
                <a:lnTo>
                  <a:pt x="2523480" y="553847"/>
                </a:lnTo>
                <a:lnTo>
                  <a:pt x="2490851" y="553847"/>
                </a:lnTo>
                <a:lnTo>
                  <a:pt x="2484662" y="541719"/>
                </a:lnTo>
                <a:close/>
              </a:path>
              <a:path w="2527934" h="612139">
                <a:moveTo>
                  <a:pt x="2493886" y="538747"/>
                </a:moveTo>
                <a:lnTo>
                  <a:pt x="2484662" y="541719"/>
                </a:lnTo>
                <a:lnTo>
                  <a:pt x="2490851" y="553847"/>
                </a:lnTo>
                <a:lnTo>
                  <a:pt x="2499359" y="549528"/>
                </a:lnTo>
                <a:lnTo>
                  <a:pt x="2493886" y="538747"/>
                </a:lnTo>
                <a:close/>
              </a:path>
              <a:path w="2527934" h="612139">
                <a:moveTo>
                  <a:pt x="2527427" y="527938"/>
                </a:moveTo>
                <a:lnTo>
                  <a:pt x="2493886" y="538747"/>
                </a:lnTo>
                <a:lnTo>
                  <a:pt x="2499359" y="549528"/>
                </a:lnTo>
                <a:lnTo>
                  <a:pt x="2490851" y="553847"/>
                </a:lnTo>
                <a:lnTo>
                  <a:pt x="2523480" y="553847"/>
                </a:lnTo>
                <a:lnTo>
                  <a:pt x="2527427" y="527938"/>
                </a:lnTo>
                <a:close/>
              </a:path>
              <a:path w="2527934" h="612139">
                <a:moveTo>
                  <a:pt x="2489043" y="529209"/>
                </a:moveTo>
                <a:lnTo>
                  <a:pt x="2478278" y="529209"/>
                </a:lnTo>
                <a:lnTo>
                  <a:pt x="2478785" y="529970"/>
                </a:lnTo>
                <a:lnTo>
                  <a:pt x="2484662" y="541719"/>
                </a:lnTo>
                <a:lnTo>
                  <a:pt x="2493886" y="538747"/>
                </a:lnTo>
                <a:lnTo>
                  <a:pt x="2489043" y="529209"/>
                </a:lnTo>
                <a:close/>
              </a:path>
              <a:path w="2527934" h="612139">
                <a:moveTo>
                  <a:pt x="2478455" y="529557"/>
                </a:moveTo>
                <a:lnTo>
                  <a:pt x="2478666" y="529970"/>
                </a:lnTo>
                <a:lnTo>
                  <a:pt x="2478455" y="529557"/>
                </a:lnTo>
                <a:close/>
              </a:path>
              <a:path w="2527934" h="612139">
                <a:moveTo>
                  <a:pt x="2478278" y="529209"/>
                </a:moveTo>
                <a:lnTo>
                  <a:pt x="2478455" y="529557"/>
                </a:lnTo>
                <a:lnTo>
                  <a:pt x="2478785" y="529970"/>
                </a:lnTo>
                <a:lnTo>
                  <a:pt x="2478278" y="529209"/>
                </a:lnTo>
                <a:close/>
              </a:path>
              <a:path w="2527934" h="612139">
                <a:moveTo>
                  <a:pt x="0" y="0"/>
                </a:moveTo>
                <a:lnTo>
                  <a:pt x="0" y="9525"/>
                </a:lnTo>
                <a:lnTo>
                  <a:pt x="117728" y="10287"/>
                </a:lnTo>
                <a:lnTo>
                  <a:pt x="235330" y="12953"/>
                </a:lnTo>
                <a:lnTo>
                  <a:pt x="352425" y="17144"/>
                </a:lnTo>
                <a:lnTo>
                  <a:pt x="468757" y="23113"/>
                </a:lnTo>
                <a:lnTo>
                  <a:pt x="584200" y="30479"/>
                </a:lnTo>
                <a:lnTo>
                  <a:pt x="698626" y="39497"/>
                </a:lnTo>
                <a:lnTo>
                  <a:pt x="811529" y="49911"/>
                </a:lnTo>
                <a:lnTo>
                  <a:pt x="922909" y="61722"/>
                </a:lnTo>
                <a:lnTo>
                  <a:pt x="1032383" y="74802"/>
                </a:lnTo>
                <a:lnTo>
                  <a:pt x="1139698" y="89153"/>
                </a:lnTo>
                <a:lnTo>
                  <a:pt x="1244727" y="104775"/>
                </a:lnTo>
                <a:lnTo>
                  <a:pt x="1347342" y="121538"/>
                </a:lnTo>
                <a:lnTo>
                  <a:pt x="1447164" y="139445"/>
                </a:lnTo>
                <a:lnTo>
                  <a:pt x="1544065" y="158368"/>
                </a:lnTo>
                <a:lnTo>
                  <a:pt x="1637538" y="178307"/>
                </a:lnTo>
                <a:lnTo>
                  <a:pt x="1727708" y="199262"/>
                </a:lnTo>
                <a:lnTo>
                  <a:pt x="1814067" y="220979"/>
                </a:lnTo>
                <a:lnTo>
                  <a:pt x="1896745" y="243586"/>
                </a:lnTo>
                <a:lnTo>
                  <a:pt x="1974977" y="266953"/>
                </a:lnTo>
                <a:lnTo>
                  <a:pt x="2049017" y="290956"/>
                </a:lnTo>
                <a:lnTo>
                  <a:pt x="2118360" y="315849"/>
                </a:lnTo>
                <a:lnTo>
                  <a:pt x="2182876" y="341122"/>
                </a:lnTo>
                <a:lnTo>
                  <a:pt x="2242312" y="367029"/>
                </a:lnTo>
                <a:lnTo>
                  <a:pt x="2296414" y="393445"/>
                </a:lnTo>
                <a:lnTo>
                  <a:pt x="2344928" y="420242"/>
                </a:lnTo>
                <a:lnTo>
                  <a:pt x="2387727" y="447420"/>
                </a:lnTo>
                <a:lnTo>
                  <a:pt x="2424429" y="474725"/>
                </a:lnTo>
                <a:lnTo>
                  <a:pt x="2454782" y="502285"/>
                </a:lnTo>
                <a:lnTo>
                  <a:pt x="2478455" y="529557"/>
                </a:lnTo>
                <a:lnTo>
                  <a:pt x="2478278" y="529209"/>
                </a:lnTo>
                <a:lnTo>
                  <a:pt x="2489043" y="529209"/>
                </a:lnTo>
                <a:lnTo>
                  <a:pt x="2486786" y="524763"/>
                </a:lnTo>
                <a:lnTo>
                  <a:pt x="2486532" y="524510"/>
                </a:lnTo>
                <a:lnTo>
                  <a:pt x="2486405" y="524255"/>
                </a:lnTo>
                <a:lnTo>
                  <a:pt x="2486152" y="524001"/>
                </a:lnTo>
                <a:lnTo>
                  <a:pt x="2474595" y="509650"/>
                </a:lnTo>
                <a:lnTo>
                  <a:pt x="2461386" y="495426"/>
                </a:lnTo>
                <a:lnTo>
                  <a:pt x="2430272" y="467232"/>
                </a:lnTo>
                <a:lnTo>
                  <a:pt x="2392806" y="439292"/>
                </a:lnTo>
                <a:lnTo>
                  <a:pt x="2349500" y="411861"/>
                </a:lnTo>
                <a:lnTo>
                  <a:pt x="2300604" y="384937"/>
                </a:lnTo>
                <a:lnTo>
                  <a:pt x="2246122" y="358266"/>
                </a:lnTo>
                <a:lnTo>
                  <a:pt x="2186432" y="332231"/>
                </a:lnTo>
                <a:lnTo>
                  <a:pt x="2121535" y="306831"/>
                </a:lnTo>
                <a:lnTo>
                  <a:pt x="2051939" y="281939"/>
                </a:lnTo>
                <a:lnTo>
                  <a:pt x="1977644" y="257810"/>
                </a:lnTo>
                <a:lnTo>
                  <a:pt x="1899158" y="234314"/>
                </a:lnTo>
                <a:lnTo>
                  <a:pt x="1816480" y="211709"/>
                </a:lnTo>
                <a:lnTo>
                  <a:pt x="1729866" y="189864"/>
                </a:lnTo>
                <a:lnTo>
                  <a:pt x="1639570" y="169037"/>
                </a:lnTo>
                <a:lnTo>
                  <a:pt x="1545844" y="148970"/>
                </a:lnTo>
                <a:lnTo>
                  <a:pt x="1448815" y="130048"/>
                </a:lnTo>
                <a:lnTo>
                  <a:pt x="1348994" y="112140"/>
                </a:lnTo>
                <a:lnTo>
                  <a:pt x="1246251" y="95376"/>
                </a:lnTo>
                <a:lnTo>
                  <a:pt x="1140967" y="79755"/>
                </a:lnTo>
                <a:lnTo>
                  <a:pt x="1033399" y="65404"/>
                </a:lnTo>
                <a:lnTo>
                  <a:pt x="923798" y="52197"/>
                </a:lnTo>
                <a:lnTo>
                  <a:pt x="812291" y="40386"/>
                </a:lnTo>
                <a:lnTo>
                  <a:pt x="699262" y="29972"/>
                </a:lnTo>
                <a:lnTo>
                  <a:pt x="584835" y="21081"/>
                </a:lnTo>
                <a:lnTo>
                  <a:pt x="469264" y="13588"/>
                </a:lnTo>
                <a:lnTo>
                  <a:pt x="352805" y="7747"/>
                </a:lnTo>
                <a:lnTo>
                  <a:pt x="235585" y="3555"/>
                </a:lnTo>
                <a:lnTo>
                  <a:pt x="117855" y="7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76800" y="3255390"/>
            <a:ext cx="1833880" cy="1381125"/>
          </a:xfrm>
          <a:custGeom>
            <a:avLst/>
            <a:gdLst/>
            <a:ahLst/>
            <a:cxnLst/>
            <a:rect l="l" t="t" r="r" b="b"/>
            <a:pathLst>
              <a:path w="1833879" h="1381125">
                <a:moveTo>
                  <a:pt x="75311" y="1304417"/>
                </a:moveTo>
                <a:lnTo>
                  <a:pt x="0" y="1344168"/>
                </a:lnTo>
                <a:lnTo>
                  <a:pt x="77088" y="1380617"/>
                </a:lnTo>
                <a:lnTo>
                  <a:pt x="76318" y="1347597"/>
                </a:lnTo>
                <a:lnTo>
                  <a:pt x="63626" y="1347597"/>
                </a:lnTo>
                <a:lnTo>
                  <a:pt x="63373" y="1338072"/>
                </a:lnTo>
                <a:lnTo>
                  <a:pt x="76089" y="1337777"/>
                </a:lnTo>
                <a:lnTo>
                  <a:pt x="75311" y="1304417"/>
                </a:lnTo>
                <a:close/>
              </a:path>
              <a:path w="1833879" h="1381125">
                <a:moveTo>
                  <a:pt x="76089" y="1337777"/>
                </a:moveTo>
                <a:lnTo>
                  <a:pt x="63373" y="1338072"/>
                </a:lnTo>
                <a:lnTo>
                  <a:pt x="63626" y="1347597"/>
                </a:lnTo>
                <a:lnTo>
                  <a:pt x="76311" y="1347310"/>
                </a:lnTo>
                <a:lnTo>
                  <a:pt x="76089" y="1337777"/>
                </a:lnTo>
                <a:close/>
              </a:path>
              <a:path w="1833879" h="1381125">
                <a:moveTo>
                  <a:pt x="76311" y="1347310"/>
                </a:moveTo>
                <a:lnTo>
                  <a:pt x="63626" y="1347597"/>
                </a:lnTo>
                <a:lnTo>
                  <a:pt x="76318" y="1347597"/>
                </a:lnTo>
                <a:lnTo>
                  <a:pt x="76311" y="1347310"/>
                </a:lnTo>
                <a:close/>
              </a:path>
              <a:path w="1833879" h="1381125">
                <a:moveTo>
                  <a:pt x="1824101" y="0"/>
                </a:moveTo>
                <a:lnTo>
                  <a:pt x="1821433" y="62864"/>
                </a:lnTo>
                <a:lnTo>
                  <a:pt x="1813559" y="125349"/>
                </a:lnTo>
                <a:lnTo>
                  <a:pt x="1800859" y="187579"/>
                </a:lnTo>
                <a:lnTo>
                  <a:pt x="1783206" y="249555"/>
                </a:lnTo>
                <a:lnTo>
                  <a:pt x="1760854" y="310896"/>
                </a:lnTo>
                <a:lnTo>
                  <a:pt x="1734057" y="371856"/>
                </a:lnTo>
                <a:lnTo>
                  <a:pt x="1702816" y="431927"/>
                </a:lnTo>
                <a:lnTo>
                  <a:pt x="1667509" y="491236"/>
                </a:lnTo>
                <a:lnTo>
                  <a:pt x="1628140" y="549529"/>
                </a:lnTo>
                <a:lnTo>
                  <a:pt x="1584960" y="606806"/>
                </a:lnTo>
                <a:lnTo>
                  <a:pt x="1538097" y="662813"/>
                </a:lnTo>
                <a:lnTo>
                  <a:pt x="1487677" y="717550"/>
                </a:lnTo>
                <a:lnTo>
                  <a:pt x="1434084" y="770763"/>
                </a:lnTo>
                <a:lnTo>
                  <a:pt x="1377061" y="822325"/>
                </a:lnTo>
                <a:lnTo>
                  <a:pt x="1317244" y="872363"/>
                </a:lnTo>
                <a:lnTo>
                  <a:pt x="1254378" y="920369"/>
                </a:lnTo>
                <a:lnTo>
                  <a:pt x="1188974" y="966597"/>
                </a:lnTo>
                <a:lnTo>
                  <a:pt x="1121028" y="1010539"/>
                </a:lnTo>
                <a:lnTo>
                  <a:pt x="1050671" y="1052449"/>
                </a:lnTo>
                <a:lnTo>
                  <a:pt x="978280" y="1091946"/>
                </a:lnTo>
                <a:lnTo>
                  <a:pt x="903732" y="1129030"/>
                </a:lnTo>
                <a:lnTo>
                  <a:pt x="827404" y="1163447"/>
                </a:lnTo>
                <a:lnTo>
                  <a:pt x="749300" y="1195324"/>
                </a:lnTo>
                <a:lnTo>
                  <a:pt x="669925" y="1224280"/>
                </a:lnTo>
                <a:lnTo>
                  <a:pt x="589026" y="1250315"/>
                </a:lnTo>
                <a:lnTo>
                  <a:pt x="507111" y="1273175"/>
                </a:lnTo>
                <a:lnTo>
                  <a:pt x="424052" y="1292987"/>
                </a:lnTo>
                <a:lnTo>
                  <a:pt x="340233" y="1309370"/>
                </a:lnTo>
                <a:lnTo>
                  <a:pt x="255650" y="1322324"/>
                </a:lnTo>
                <a:lnTo>
                  <a:pt x="170687" y="1331722"/>
                </a:lnTo>
                <a:lnTo>
                  <a:pt x="85344" y="1337564"/>
                </a:lnTo>
                <a:lnTo>
                  <a:pt x="76089" y="1337777"/>
                </a:lnTo>
                <a:lnTo>
                  <a:pt x="76311" y="1347310"/>
                </a:lnTo>
                <a:lnTo>
                  <a:pt x="171830" y="1341247"/>
                </a:lnTo>
                <a:lnTo>
                  <a:pt x="257175" y="1331849"/>
                </a:lnTo>
                <a:lnTo>
                  <a:pt x="342011" y="1318768"/>
                </a:lnTo>
                <a:lnTo>
                  <a:pt x="426212" y="1302131"/>
                </a:lnTo>
                <a:lnTo>
                  <a:pt x="509650" y="1282319"/>
                </a:lnTo>
                <a:lnTo>
                  <a:pt x="592074" y="1259332"/>
                </a:lnTo>
                <a:lnTo>
                  <a:pt x="673100" y="1233170"/>
                </a:lnTo>
                <a:lnTo>
                  <a:pt x="752983" y="1204087"/>
                </a:lnTo>
                <a:lnTo>
                  <a:pt x="831341" y="1172210"/>
                </a:lnTo>
                <a:lnTo>
                  <a:pt x="907923" y="1137539"/>
                </a:lnTo>
                <a:lnTo>
                  <a:pt x="982726" y="1100328"/>
                </a:lnTo>
                <a:lnTo>
                  <a:pt x="1055497" y="1060704"/>
                </a:lnTo>
                <a:lnTo>
                  <a:pt x="1126109" y="1018540"/>
                </a:lnTo>
                <a:lnTo>
                  <a:pt x="1194435" y="974344"/>
                </a:lnTo>
                <a:lnTo>
                  <a:pt x="1260221" y="927989"/>
                </a:lnTo>
                <a:lnTo>
                  <a:pt x="1323339" y="879602"/>
                </a:lnTo>
                <a:lnTo>
                  <a:pt x="1383411" y="829437"/>
                </a:lnTo>
                <a:lnTo>
                  <a:pt x="1440814" y="777494"/>
                </a:lnTo>
                <a:lnTo>
                  <a:pt x="1494789" y="723900"/>
                </a:lnTo>
                <a:lnTo>
                  <a:pt x="1545463" y="668909"/>
                </a:lnTo>
                <a:lnTo>
                  <a:pt x="1592579" y="612521"/>
                </a:lnTo>
                <a:lnTo>
                  <a:pt x="1636014" y="554863"/>
                </a:lnTo>
                <a:lnTo>
                  <a:pt x="1675765" y="496062"/>
                </a:lnTo>
                <a:lnTo>
                  <a:pt x="1711325" y="436372"/>
                </a:lnTo>
                <a:lnTo>
                  <a:pt x="1742821" y="375666"/>
                </a:lnTo>
                <a:lnTo>
                  <a:pt x="1769745" y="314198"/>
                </a:lnTo>
                <a:lnTo>
                  <a:pt x="1792351" y="252222"/>
                </a:lnTo>
                <a:lnTo>
                  <a:pt x="1810130" y="189484"/>
                </a:lnTo>
                <a:lnTo>
                  <a:pt x="1823084" y="126619"/>
                </a:lnTo>
                <a:lnTo>
                  <a:pt x="1830831" y="63373"/>
                </a:lnTo>
                <a:lnTo>
                  <a:pt x="1833499" y="381"/>
                </a:lnTo>
                <a:lnTo>
                  <a:pt x="18241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256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9143999" cy="59435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34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64315" y="813244"/>
            <a:ext cx="4057650" cy="5323840"/>
            <a:chOff x="5064315" y="813244"/>
            <a:chExt cx="4057650" cy="5323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127" y="3485527"/>
              <a:ext cx="4025773" cy="26352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2253" y="3477590"/>
              <a:ext cx="4041775" cy="2651125"/>
            </a:xfrm>
            <a:custGeom>
              <a:avLst/>
              <a:gdLst/>
              <a:ahLst/>
              <a:cxnLst/>
              <a:rect l="l" t="t" r="r" b="b"/>
              <a:pathLst>
                <a:path w="4041775" h="2651125">
                  <a:moveTo>
                    <a:pt x="0" y="2651124"/>
                  </a:moveTo>
                  <a:lnTo>
                    <a:pt x="4041648" y="2651124"/>
                  </a:lnTo>
                  <a:lnTo>
                    <a:pt x="4041648" y="0"/>
                  </a:lnTo>
                  <a:lnTo>
                    <a:pt x="0" y="0"/>
                  </a:lnTo>
                  <a:lnTo>
                    <a:pt x="0" y="2651124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0254" y="829183"/>
              <a:ext cx="3987546" cy="25998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72253" y="821182"/>
              <a:ext cx="4003675" cy="2616200"/>
            </a:xfrm>
            <a:custGeom>
              <a:avLst/>
              <a:gdLst/>
              <a:ahLst/>
              <a:cxnLst/>
              <a:rect l="l" t="t" r="r" b="b"/>
              <a:pathLst>
                <a:path w="4003675" h="2616200">
                  <a:moveTo>
                    <a:pt x="0" y="2615692"/>
                  </a:moveTo>
                  <a:lnTo>
                    <a:pt x="4003421" y="2615692"/>
                  </a:lnTo>
                  <a:lnTo>
                    <a:pt x="4003421" y="0"/>
                  </a:lnTo>
                  <a:lnTo>
                    <a:pt x="0" y="0"/>
                  </a:lnTo>
                  <a:lnTo>
                    <a:pt x="0" y="2615692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623" y="1062304"/>
            <a:ext cx="4888230" cy="5123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Work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starts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with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description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needed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by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business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 MT"/>
              <a:cs typeface="Arial MT"/>
            </a:endParaRPr>
          </a:p>
          <a:p>
            <a:pPr marL="238125" marR="5080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Work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ends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with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</a:t>
            </a:r>
            <a:r>
              <a:rPr sz="1900" dirty="0">
                <a:latin typeface="Arial MT"/>
                <a:cs typeface="Arial MT"/>
              </a:rPr>
              <a:t>stable,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secure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dirty="0">
                <a:latin typeface="Arial MT"/>
                <a:cs typeface="Arial MT"/>
              </a:rPr>
              <a:t> reliable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delivery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services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customer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Additional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sources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work:</a:t>
            </a:r>
            <a:endParaRPr sz="1900">
              <a:latin typeface="Arial MT"/>
              <a:cs typeface="Arial MT"/>
            </a:endParaRPr>
          </a:p>
          <a:p>
            <a:pPr marL="585470" lvl="1" indent="-171450">
              <a:lnSpc>
                <a:spcPct val="100000"/>
              </a:lnSpc>
              <a:spcBef>
                <a:spcPts val="24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spc="-5" dirty="0">
                <a:latin typeface="Arial MT"/>
                <a:cs typeface="Arial MT"/>
              </a:rPr>
              <a:t>IT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finds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defects</a:t>
            </a:r>
            <a:endParaRPr sz="1900">
              <a:latin typeface="Arial MT"/>
              <a:cs typeface="Arial MT"/>
            </a:endParaRPr>
          </a:p>
          <a:p>
            <a:pPr marL="585470" lvl="1" indent="-171450">
              <a:lnSpc>
                <a:spcPct val="10000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spc="-5" dirty="0">
                <a:latin typeface="Arial MT"/>
                <a:cs typeface="Arial MT"/>
              </a:rPr>
              <a:t>Help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desk</a:t>
            </a:r>
            <a:r>
              <a:rPr sz="1900" dirty="0">
                <a:latin typeface="Arial MT"/>
                <a:cs typeface="Arial MT"/>
              </a:rPr>
              <a:t> fields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incident</a:t>
            </a:r>
            <a:r>
              <a:rPr sz="1900" spc="-5" dirty="0">
                <a:latin typeface="Arial MT"/>
                <a:cs typeface="Arial MT"/>
              </a:rPr>
              <a:t> reports</a:t>
            </a:r>
            <a:endParaRPr sz="1900">
              <a:latin typeface="Arial MT"/>
              <a:cs typeface="Arial MT"/>
            </a:endParaRPr>
          </a:p>
          <a:p>
            <a:pPr marL="585470" marR="1422400" lvl="1" indent="-171450">
              <a:lnSpc>
                <a:spcPts val="2039"/>
              </a:lnSpc>
              <a:spcBef>
                <a:spcPts val="509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dirty="0">
                <a:latin typeface="Arial MT"/>
                <a:cs typeface="Arial MT"/>
              </a:rPr>
              <a:t>Security </a:t>
            </a:r>
            <a:r>
              <a:rPr sz="1900" spc="-5" dirty="0">
                <a:latin typeface="Arial MT"/>
                <a:cs typeface="Arial MT"/>
              </a:rPr>
              <a:t>raises compliance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requirements</a:t>
            </a:r>
            <a:endParaRPr sz="1900">
              <a:latin typeface="Arial MT"/>
              <a:cs typeface="Arial MT"/>
            </a:endParaRPr>
          </a:p>
          <a:p>
            <a:pPr marL="585470" lvl="1" indent="-171450">
              <a:lnSpc>
                <a:spcPts val="216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spc="-5" dirty="0">
                <a:latin typeface="Arial MT"/>
                <a:cs typeface="Arial MT"/>
              </a:rPr>
              <a:t>Enterprise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architecture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initiatives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e.g.</a:t>
            </a:r>
            <a:endParaRPr sz="1900">
              <a:latin typeface="Arial MT"/>
              <a:cs typeface="Arial MT"/>
            </a:endParaRPr>
          </a:p>
          <a:p>
            <a:pPr marL="585470">
              <a:lnSpc>
                <a:spcPts val="2160"/>
              </a:lnSpc>
            </a:pPr>
            <a:r>
              <a:rPr sz="1900" dirty="0">
                <a:latin typeface="Arial MT"/>
                <a:cs typeface="Arial MT"/>
              </a:rPr>
              <a:t>single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sign-on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Visualize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ts val="2160"/>
              </a:lnSpc>
              <a:spcBef>
                <a:spcPts val="24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Measure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flow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(cycle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time,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lead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time, wait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times)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23" y="6170167"/>
            <a:ext cx="6904990" cy="5772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38125" marR="5080" indent="-226060">
              <a:lnSpc>
                <a:spcPts val="2070"/>
              </a:lnSpc>
              <a:spcBef>
                <a:spcPts val="3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Think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about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software </a:t>
            </a:r>
            <a:r>
              <a:rPr sz="1900" spc="-5" dirty="0">
                <a:latin typeface="Arial MT"/>
                <a:cs typeface="Arial MT"/>
              </a:rPr>
              <a:t>production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value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stream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similar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 </a:t>
            </a:r>
            <a:r>
              <a:rPr sz="1900" spc="-509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manufacturing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value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stream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3016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Organizations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225" y="1141552"/>
            <a:ext cx="3139440" cy="4828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Human</a:t>
            </a:r>
            <a:r>
              <a:rPr sz="1800" b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complex</a:t>
            </a:r>
            <a:r>
              <a:rPr sz="1800" b="1" u="sng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Communication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  <a:p>
            <a:pPr marL="12700" marR="1691639">
              <a:lnSpc>
                <a:spcPct val="110000"/>
              </a:lnSpc>
            </a:pPr>
            <a:r>
              <a:rPr sz="1800" b="1" dirty="0">
                <a:latin typeface="Arial"/>
                <a:cs typeface="Arial"/>
              </a:rPr>
              <a:t>Locations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Work </a:t>
            </a:r>
            <a:r>
              <a:rPr sz="1800" b="1" spc="-15" dirty="0">
                <a:latin typeface="Arial"/>
                <a:cs typeface="Arial"/>
              </a:rPr>
              <a:t>styles 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rs</a:t>
            </a:r>
            <a:r>
              <a:rPr sz="1800" b="1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al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ti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latin typeface="Arial"/>
                <a:cs typeface="Arial"/>
              </a:rPr>
              <a:t>Roles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responsibilities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800" b="1" dirty="0">
                <a:latin typeface="Arial"/>
                <a:cs typeface="Arial"/>
              </a:rPr>
              <a:t>Skill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Technology</a:t>
            </a:r>
            <a:r>
              <a:rPr sz="1800" b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complex</a:t>
            </a:r>
            <a:r>
              <a:rPr sz="1800" b="1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 marR="360045">
              <a:lnSpc>
                <a:spcPct val="110000"/>
              </a:lnSpc>
            </a:pPr>
            <a:r>
              <a:rPr sz="1800" b="1" dirty="0">
                <a:latin typeface="Arial"/>
                <a:cs typeface="Arial"/>
              </a:rPr>
              <a:t>Programming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Languages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 marL="12700" marR="1271270">
              <a:lnSpc>
                <a:spcPct val="110000"/>
              </a:lnSpc>
              <a:spcBef>
                <a:spcPts val="5"/>
              </a:spcBef>
            </a:pPr>
            <a:r>
              <a:rPr sz="1800" b="1" spc="5" dirty="0">
                <a:latin typeface="Arial"/>
                <a:cs typeface="Arial"/>
              </a:rPr>
              <a:t>Networks 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Configurations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Interconn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ctions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1003287"/>
            <a:ext cx="5168158" cy="51681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36065" y="6246063"/>
            <a:ext cx="66960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10" dirty="0">
                <a:latin typeface="Arial"/>
                <a:cs typeface="Arial"/>
              </a:rPr>
              <a:t>One</a:t>
            </a:r>
            <a:r>
              <a:rPr sz="1900" b="1" i="1" spc="2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complex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5" dirty="0">
                <a:latin typeface="Arial"/>
                <a:cs typeface="Arial"/>
              </a:rPr>
              <a:t>system</a:t>
            </a:r>
            <a:r>
              <a:rPr sz="1900" b="1" i="1" spc="4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working</a:t>
            </a:r>
            <a:r>
              <a:rPr sz="1900" b="1" i="1" spc="20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on</a:t>
            </a:r>
            <a:r>
              <a:rPr sz="1900" b="1" i="1" spc="2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another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complex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5" dirty="0"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898D-9F0B-4324-17F6-5B1EEEE5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6401"/>
            <a:ext cx="7696200" cy="6953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39569-4305-B304-E7D4-4A049D74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838200"/>
            <a:ext cx="8385809" cy="1384995"/>
          </a:xfrm>
        </p:spPr>
        <p:txBody>
          <a:bodyPr/>
          <a:lstStyle/>
          <a:p>
            <a:r>
              <a:rPr lang="en-US" dirty="0"/>
              <a:t>Waterfall Model Challenges</a:t>
            </a:r>
          </a:p>
          <a:p>
            <a:r>
              <a:rPr lang="en-US" dirty="0"/>
              <a:t>The Water-fall model worked fine and served well for many years however it had some challenges. In the following diagram the challenges of Waterfall Model are highlighted.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2050" name="Picture 2" descr="WaterFall-Model-Challenges-DevOps-Tutorial-Edureka">
            <a:extLst>
              <a:ext uri="{FF2B5EF4-FFF2-40B4-BE49-F238E27FC236}">
                <a16:creationId xmlns:a16="http://schemas.microsoft.com/office/drawing/2014/main" id="{24FA0766-4D12-93E7-6870-2129E3796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91440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56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3427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24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Seek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36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90600"/>
            <a:ext cx="9144000" cy="5867400"/>
            <a:chOff x="0" y="990600"/>
            <a:chExt cx="9144000" cy="5867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0600"/>
              <a:ext cx="9143999" cy="58673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219200"/>
              <a:ext cx="2475356" cy="289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1173" y="1214374"/>
              <a:ext cx="2485390" cy="2905125"/>
            </a:xfrm>
            <a:custGeom>
              <a:avLst/>
              <a:gdLst/>
              <a:ahLst/>
              <a:cxnLst/>
              <a:rect l="l" t="t" r="r" b="b"/>
              <a:pathLst>
                <a:path w="2485390" h="2905125">
                  <a:moveTo>
                    <a:pt x="0" y="2905125"/>
                  </a:moveTo>
                  <a:lnTo>
                    <a:pt x="2484881" y="2905125"/>
                  </a:lnTo>
                  <a:lnTo>
                    <a:pt x="2484881" y="0"/>
                  </a:lnTo>
                  <a:lnTo>
                    <a:pt x="0" y="0"/>
                  </a:lnTo>
                  <a:lnTo>
                    <a:pt x="0" y="2905125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14" y="2514612"/>
              <a:ext cx="5429758" cy="37654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51" y="2509850"/>
              <a:ext cx="5439410" cy="3775075"/>
            </a:xfrm>
            <a:custGeom>
              <a:avLst/>
              <a:gdLst/>
              <a:ahLst/>
              <a:cxnLst/>
              <a:rect l="l" t="t" r="r" b="b"/>
              <a:pathLst>
                <a:path w="5439410" h="3775075">
                  <a:moveTo>
                    <a:pt x="0" y="3774948"/>
                  </a:moveTo>
                  <a:lnTo>
                    <a:pt x="5439283" y="3774948"/>
                  </a:lnTo>
                  <a:lnTo>
                    <a:pt x="5439283" y="0"/>
                  </a:lnTo>
                  <a:lnTo>
                    <a:pt x="0" y="0"/>
                  </a:lnTo>
                  <a:lnTo>
                    <a:pt x="0" y="377494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767" y="1215009"/>
            <a:ext cx="4312285" cy="97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Reduce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progress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(WIP)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Reduce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batch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size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deliveries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Reduce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variation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size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items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8526" y="4442205"/>
            <a:ext cx="6235065" cy="228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08400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3709035" algn="l"/>
              </a:tabLst>
            </a:pPr>
            <a:r>
              <a:rPr sz="1900" spc="-10" dirty="0">
                <a:latin typeface="Arial MT"/>
                <a:cs typeface="Arial MT"/>
              </a:rPr>
              <a:t>Make</a:t>
            </a:r>
            <a:r>
              <a:rPr sz="1900" dirty="0">
                <a:latin typeface="Arial MT"/>
                <a:cs typeface="Arial MT"/>
              </a:rPr>
              <a:t> policies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explicit</a:t>
            </a:r>
            <a:endParaRPr sz="1900">
              <a:latin typeface="Arial MT"/>
              <a:cs typeface="Arial MT"/>
            </a:endParaRPr>
          </a:p>
          <a:p>
            <a:pPr marL="3708400" indent="-226060">
              <a:lnSpc>
                <a:spcPts val="216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709035" algn="l"/>
              </a:tabLst>
            </a:pPr>
            <a:r>
              <a:rPr sz="1900" spc="-5" dirty="0">
                <a:latin typeface="Arial MT"/>
                <a:cs typeface="Arial MT"/>
              </a:rPr>
              <a:t>Eliminate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inventory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endParaRPr sz="1900">
              <a:latin typeface="Arial MT"/>
              <a:cs typeface="Arial MT"/>
            </a:endParaRPr>
          </a:p>
          <a:p>
            <a:pPr marL="3708400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other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waste</a:t>
            </a:r>
            <a:endParaRPr sz="1900">
              <a:latin typeface="Arial MT"/>
              <a:cs typeface="Arial MT"/>
            </a:endParaRPr>
          </a:p>
          <a:p>
            <a:pPr marL="3708400" indent="-226060">
              <a:lnSpc>
                <a:spcPts val="216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709035" algn="l"/>
              </a:tabLst>
            </a:pPr>
            <a:r>
              <a:rPr sz="1900" spc="-5" dirty="0">
                <a:latin typeface="Arial MT"/>
                <a:cs typeface="Arial MT"/>
              </a:rPr>
              <a:t>Maintain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steady,</a:t>
            </a:r>
            <a:endParaRPr sz="1900">
              <a:latin typeface="Arial MT"/>
              <a:cs typeface="Arial MT"/>
            </a:endParaRPr>
          </a:p>
          <a:p>
            <a:pPr marL="3708400">
              <a:lnSpc>
                <a:spcPts val="2160"/>
              </a:lnSpc>
            </a:pPr>
            <a:r>
              <a:rPr sz="1900" dirty="0">
                <a:latin typeface="Arial MT"/>
                <a:cs typeface="Arial MT"/>
              </a:rPr>
              <a:t>sustainable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pace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1800" b="1" spc="-5" dirty="0">
                <a:latin typeface="Arial"/>
                <a:cs typeface="Arial"/>
              </a:rPr>
              <a:t>Deliver </a:t>
            </a:r>
            <a:r>
              <a:rPr sz="1800" b="1" dirty="0">
                <a:latin typeface="Arial"/>
                <a:cs typeface="Arial"/>
              </a:rPr>
              <a:t>often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get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really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good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1816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Optimize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Globally,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Locally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65631"/>
            <a:ext cx="8311515" cy="193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Focus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on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interactions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between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parts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Build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controls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into 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Local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efficiencies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are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good,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but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should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never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jeopardize</a:t>
            </a:r>
            <a:r>
              <a:rPr sz="1900" spc="8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global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goals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Avoid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tribal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warfare!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Know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your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bottlenecks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…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elevate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them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The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bottleneck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lever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control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speed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flow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through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process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37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695" y="3584438"/>
            <a:ext cx="6835140" cy="2974975"/>
            <a:chOff x="234695" y="3584438"/>
            <a:chExt cx="6835140" cy="297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695" y="3584438"/>
              <a:ext cx="6835139" cy="29748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887" y="5556503"/>
              <a:ext cx="1237488" cy="838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127" y="5559551"/>
              <a:ext cx="1255775" cy="89001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5200" y="3796677"/>
            <a:ext cx="1646301" cy="24955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8799" y="5585790"/>
            <a:ext cx="1138555" cy="739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16205" marR="109855" indent="69850" algn="just">
              <a:lnSpc>
                <a:spcPct val="100000"/>
              </a:lnSpc>
              <a:spcBef>
                <a:spcPts val="380"/>
              </a:spcBef>
            </a:pP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Upstream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Queues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serviced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44951" y="5556503"/>
            <a:ext cx="1186180" cy="893444"/>
            <a:chOff x="3044951" y="5556503"/>
            <a:chExt cx="1186180" cy="893444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4951" y="5556503"/>
              <a:ext cx="1139952" cy="838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7999" y="5559551"/>
              <a:ext cx="1182624" cy="8900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93973" y="5585790"/>
              <a:ext cx="1040130" cy="739775"/>
            </a:xfrm>
            <a:custGeom>
              <a:avLst/>
              <a:gdLst/>
              <a:ahLst/>
              <a:cxnLst/>
              <a:rect l="l" t="t" r="r" b="b"/>
              <a:pathLst>
                <a:path w="1040129" h="739775">
                  <a:moveTo>
                    <a:pt x="1039812" y="0"/>
                  </a:moveTo>
                  <a:lnTo>
                    <a:pt x="0" y="0"/>
                  </a:lnTo>
                  <a:lnTo>
                    <a:pt x="0" y="739774"/>
                  </a:lnTo>
                  <a:lnTo>
                    <a:pt x="1039812" y="739774"/>
                  </a:lnTo>
                  <a:lnTo>
                    <a:pt x="1039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93973" y="5585790"/>
              <a:ext cx="1040130" cy="739775"/>
            </a:xfrm>
            <a:custGeom>
              <a:avLst/>
              <a:gdLst/>
              <a:ahLst/>
              <a:cxnLst/>
              <a:rect l="l" t="t" r="r" b="b"/>
              <a:pathLst>
                <a:path w="1040129" h="739775">
                  <a:moveTo>
                    <a:pt x="0" y="739774"/>
                  </a:moveTo>
                  <a:lnTo>
                    <a:pt x="1039812" y="739774"/>
                  </a:lnTo>
                  <a:lnTo>
                    <a:pt x="1039812" y="0"/>
                  </a:lnTo>
                  <a:lnTo>
                    <a:pt x="0" y="0"/>
                  </a:lnTo>
                  <a:lnTo>
                    <a:pt x="0" y="7397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93973" y="5585790"/>
            <a:ext cx="1040130" cy="7397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07950" marR="100330" algn="ctr">
              <a:lnSpc>
                <a:spcPct val="100000"/>
              </a:lnSpc>
              <a:spcBef>
                <a:spcPts val="380"/>
              </a:spcBef>
            </a:pP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e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ne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ck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Flow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restricted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64608" y="5556503"/>
            <a:ext cx="1356360" cy="893444"/>
            <a:chOff x="4864608" y="5556503"/>
            <a:chExt cx="1356360" cy="893444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4608" y="5556503"/>
              <a:ext cx="1301496" cy="838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0704" y="5559551"/>
              <a:ext cx="1350264" cy="8900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914900" y="5585790"/>
              <a:ext cx="1202055" cy="739775"/>
            </a:xfrm>
            <a:custGeom>
              <a:avLst/>
              <a:gdLst/>
              <a:ahLst/>
              <a:cxnLst/>
              <a:rect l="l" t="t" r="r" b="b"/>
              <a:pathLst>
                <a:path w="1202054" h="739775">
                  <a:moveTo>
                    <a:pt x="1201737" y="0"/>
                  </a:moveTo>
                  <a:lnTo>
                    <a:pt x="0" y="0"/>
                  </a:lnTo>
                  <a:lnTo>
                    <a:pt x="0" y="739774"/>
                  </a:lnTo>
                  <a:lnTo>
                    <a:pt x="1201737" y="739774"/>
                  </a:lnTo>
                  <a:lnTo>
                    <a:pt x="120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14900" y="5585790"/>
              <a:ext cx="1202055" cy="739775"/>
            </a:xfrm>
            <a:custGeom>
              <a:avLst/>
              <a:gdLst/>
              <a:ahLst/>
              <a:cxnLst/>
              <a:rect l="l" t="t" r="r" b="b"/>
              <a:pathLst>
                <a:path w="1202054" h="739775">
                  <a:moveTo>
                    <a:pt x="0" y="739774"/>
                  </a:moveTo>
                  <a:lnTo>
                    <a:pt x="1201737" y="739774"/>
                  </a:lnTo>
                  <a:lnTo>
                    <a:pt x="1201737" y="0"/>
                  </a:lnTo>
                  <a:lnTo>
                    <a:pt x="0" y="0"/>
                  </a:lnTo>
                  <a:lnTo>
                    <a:pt x="0" y="7397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14900" y="5585790"/>
            <a:ext cx="1202055" cy="7397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08585" marR="99060" algn="ctr">
              <a:lnSpc>
                <a:spcPct val="100000"/>
              </a:lnSpc>
              <a:spcBef>
                <a:spcPts val="380"/>
              </a:spcBef>
            </a:pP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</a:t>
            </a:r>
            <a:r>
              <a:rPr sz="1400" u="sng" spc="-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rea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Starved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full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flow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1687" y="3828288"/>
            <a:ext cx="6495415" cy="1645920"/>
            <a:chOff x="551687" y="3828288"/>
            <a:chExt cx="6495415" cy="164592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975" y="3828288"/>
              <a:ext cx="6477000" cy="1645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687" y="3864864"/>
              <a:ext cx="847344" cy="15544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4964" y="3897757"/>
              <a:ext cx="742315" cy="1450975"/>
            </a:xfrm>
            <a:custGeom>
              <a:avLst/>
              <a:gdLst/>
              <a:ahLst/>
              <a:cxnLst/>
              <a:rect l="l" t="t" r="r" b="b"/>
              <a:pathLst>
                <a:path w="742315" h="1450975">
                  <a:moveTo>
                    <a:pt x="0" y="725297"/>
                  </a:moveTo>
                  <a:lnTo>
                    <a:pt x="1361" y="662717"/>
                  </a:lnTo>
                  <a:lnTo>
                    <a:pt x="5371" y="601615"/>
                  </a:lnTo>
                  <a:lnTo>
                    <a:pt x="11918" y="542209"/>
                  </a:lnTo>
                  <a:lnTo>
                    <a:pt x="20891" y="484716"/>
                  </a:lnTo>
                  <a:lnTo>
                    <a:pt x="32179" y="429355"/>
                  </a:lnTo>
                  <a:lnTo>
                    <a:pt x="45669" y="376342"/>
                  </a:lnTo>
                  <a:lnTo>
                    <a:pt x="61252" y="325896"/>
                  </a:lnTo>
                  <a:lnTo>
                    <a:pt x="78816" y="278234"/>
                  </a:lnTo>
                  <a:lnTo>
                    <a:pt x="98248" y="233575"/>
                  </a:lnTo>
                  <a:lnTo>
                    <a:pt x="119439" y="192135"/>
                  </a:lnTo>
                  <a:lnTo>
                    <a:pt x="142276" y="154133"/>
                  </a:lnTo>
                  <a:lnTo>
                    <a:pt x="166648" y="119786"/>
                  </a:lnTo>
                  <a:lnTo>
                    <a:pt x="192444" y="89312"/>
                  </a:lnTo>
                  <a:lnTo>
                    <a:pt x="247863" y="40855"/>
                  </a:lnTo>
                  <a:lnTo>
                    <a:pt x="307642" y="10504"/>
                  </a:lnTo>
                  <a:lnTo>
                    <a:pt x="370890" y="0"/>
                  </a:lnTo>
                  <a:lnTo>
                    <a:pt x="402890" y="2662"/>
                  </a:lnTo>
                  <a:lnTo>
                    <a:pt x="464510" y="23308"/>
                  </a:lnTo>
                  <a:lnTo>
                    <a:pt x="522215" y="62930"/>
                  </a:lnTo>
                  <a:lnTo>
                    <a:pt x="575115" y="119786"/>
                  </a:lnTo>
                  <a:lnTo>
                    <a:pt x="599485" y="154133"/>
                  </a:lnTo>
                  <a:lnTo>
                    <a:pt x="622319" y="192135"/>
                  </a:lnTo>
                  <a:lnTo>
                    <a:pt x="643507" y="233575"/>
                  </a:lnTo>
                  <a:lnTo>
                    <a:pt x="662938" y="278234"/>
                  </a:lnTo>
                  <a:lnTo>
                    <a:pt x="680499" y="325896"/>
                  </a:lnTo>
                  <a:lnTo>
                    <a:pt x="696079" y="376342"/>
                  </a:lnTo>
                  <a:lnTo>
                    <a:pt x="709568" y="429355"/>
                  </a:lnTo>
                  <a:lnTo>
                    <a:pt x="720855" y="484716"/>
                  </a:lnTo>
                  <a:lnTo>
                    <a:pt x="729826" y="542209"/>
                  </a:lnTo>
                  <a:lnTo>
                    <a:pt x="736372" y="601615"/>
                  </a:lnTo>
                  <a:lnTo>
                    <a:pt x="740382" y="662717"/>
                  </a:lnTo>
                  <a:lnTo>
                    <a:pt x="741743" y="725297"/>
                  </a:lnTo>
                  <a:lnTo>
                    <a:pt x="740382" y="787857"/>
                  </a:lnTo>
                  <a:lnTo>
                    <a:pt x="736372" y="848942"/>
                  </a:lnTo>
                  <a:lnTo>
                    <a:pt x="729826" y="908333"/>
                  </a:lnTo>
                  <a:lnTo>
                    <a:pt x="720855" y="965812"/>
                  </a:lnTo>
                  <a:lnTo>
                    <a:pt x="709568" y="1021162"/>
                  </a:lnTo>
                  <a:lnTo>
                    <a:pt x="696079" y="1074165"/>
                  </a:lnTo>
                  <a:lnTo>
                    <a:pt x="680499" y="1124602"/>
                  </a:lnTo>
                  <a:lnTo>
                    <a:pt x="662938" y="1172256"/>
                  </a:lnTo>
                  <a:lnTo>
                    <a:pt x="643507" y="1216910"/>
                  </a:lnTo>
                  <a:lnTo>
                    <a:pt x="622319" y="1258345"/>
                  </a:lnTo>
                  <a:lnTo>
                    <a:pt x="599485" y="1296343"/>
                  </a:lnTo>
                  <a:lnTo>
                    <a:pt x="575115" y="1330686"/>
                  </a:lnTo>
                  <a:lnTo>
                    <a:pt x="549322" y="1361158"/>
                  </a:lnTo>
                  <a:lnTo>
                    <a:pt x="493908" y="1409612"/>
                  </a:lnTo>
                  <a:lnTo>
                    <a:pt x="434134" y="1439962"/>
                  </a:lnTo>
                  <a:lnTo>
                    <a:pt x="370890" y="1450467"/>
                  </a:lnTo>
                  <a:lnTo>
                    <a:pt x="338888" y="1447804"/>
                  </a:lnTo>
                  <a:lnTo>
                    <a:pt x="277263" y="1427159"/>
                  </a:lnTo>
                  <a:lnTo>
                    <a:pt x="219553" y="1387539"/>
                  </a:lnTo>
                  <a:lnTo>
                    <a:pt x="166648" y="1330686"/>
                  </a:lnTo>
                  <a:lnTo>
                    <a:pt x="142276" y="1296343"/>
                  </a:lnTo>
                  <a:lnTo>
                    <a:pt x="119439" y="1258345"/>
                  </a:lnTo>
                  <a:lnTo>
                    <a:pt x="98248" y="1216910"/>
                  </a:lnTo>
                  <a:lnTo>
                    <a:pt x="78816" y="1172256"/>
                  </a:lnTo>
                  <a:lnTo>
                    <a:pt x="61252" y="1124602"/>
                  </a:lnTo>
                  <a:lnTo>
                    <a:pt x="45669" y="1074165"/>
                  </a:lnTo>
                  <a:lnTo>
                    <a:pt x="32179" y="1021162"/>
                  </a:lnTo>
                  <a:lnTo>
                    <a:pt x="20891" y="965812"/>
                  </a:lnTo>
                  <a:lnTo>
                    <a:pt x="11918" y="908333"/>
                  </a:lnTo>
                  <a:lnTo>
                    <a:pt x="5371" y="848942"/>
                  </a:lnTo>
                  <a:lnTo>
                    <a:pt x="1361" y="787857"/>
                  </a:lnTo>
                  <a:lnTo>
                    <a:pt x="0" y="72529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0720" y="3864864"/>
              <a:ext cx="847344" cy="155448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65009" y="3862092"/>
              <a:ext cx="5589905" cy="1524000"/>
            </a:xfrm>
            <a:custGeom>
              <a:avLst/>
              <a:gdLst/>
              <a:ahLst/>
              <a:cxnLst/>
              <a:rect l="l" t="t" r="r" b="b"/>
              <a:pathLst>
                <a:path w="5589905" h="1524000">
                  <a:moveTo>
                    <a:pt x="4847780" y="760961"/>
                  </a:moveTo>
                  <a:lnTo>
                    <a:pt x="4849142" y="698381"/>
                  </a:lnTo>
                  <a:lnTo>
                    <a:pt x="4853153" y="637279"/>
                  </a:lnTo>
                  <a:lnTo>
                    <a:pt x="4859703" y="577873"/>
                  </a:lnTo>
                  <a:lnTo>
                    <a:pt x="4868679" y="520381"/>
                  </a:lnTo>
                  <a:lnTo>
                    <a:pt x="4879970" y="465019"/>
                  </a:lnTo>
                  <a:lnTo>
                    <a:pt x="4893465" y="412006"/>
                  </a:lnTo>
                  <a:lnTo>
                    <a:pt x="4909053" y="361560"/>
                  </a:lnTo>
                  <a:lnTo>
                    <a:pt x="4926621" y="313899"/>
                  </a:lnTo>
                  <a:lnTo>
                    <a:pt x="4946059" y="269239"/>
                  </a:lnTo>
                  <a:lnTo>
                    <a:pt x="4967255" y="227799"/>
                  </a:lnTo>
                  <a:lnTo>
                    <a:pt x="4990098" y="189797"/>
                  </a:lnTo>
                  <a:lnTo>
                    <a:pt x="5014476" y="155450"/>
                  </a:lnTo>
                  <a:lnTo>
                    <a:pt x="5040277" y="124977"/>
                  </a:lnTo>
                  <a:lnTo>
                    <a:pt x="5095706" y="76520"/>
                  </a:lnTo>
                  <a:lnTo>
                    <a:pt x="5155493" y="46168"/>
                  </a:lnTo>
                  <a:lnTo>
                    <a:pt x="5218747" y="35664"/>
                  </a:lnTo>
                  <a:lnTo>
                    <a:pt x="5250732" y="38326"/>
                  </a:lnTo>
                  <a:lnTo>
                    <a:pt x="5312332" y="58972"/>
                  </a:lnTo>
                  <a:lnTo>
                    <a:pt x="5370026" y="98594"/>
                  </a:lnTo>
                  <a:lnTo>
                    <a:pt x="5422923" y="155450"/>
                  </a:lnTo>
                  <a:lnTo>
                    <a:pt x="5447294" y="189797"/>
                  </a:lnTo>
                  <a:lnTo>
                    <a:pt x="5470130" y="227799"/>
                  </a:lnTo>
                  <a:lnTo>
                    <a:pt x="5491321" y="269239"/>
                  </a:lnTo>
                  <a:lnTo>
                    <a:pt x="5510755" y="313899"/>
                  </a:lnTo>
                  <a:lnTo>
                    <a:pt x="5528321" y="361560"/>
                  </a:lnTo>
                  <a:lnTo>
                    <a:pt x="5543906" y="412006"/>
                  </a:lnTo>
                  <a:lnTo>
                    <a:pt x="5557399" y="465019"/>
                  </a:lnTo>
                  <a:lnTo>
                    <a:pt x="5568689" y="520381"/>
                  </a:lnTo>
                  <a:lnTo>
                    <a:pt x="5577665" y="577873"/>
                  </a:lnTo>
                  <a:lnTo>
                    <a:pt x="5584214" y="637279"/>
                  </a:lnTo>
                  <a:lnTo>
                    <a:pt x="5588225" y="698381"/>
                  </a:lnTo>
                  <a:lnTo>
                    <a:pt x="5589587" y="760961"/>
                  </a:lnTo>
                  <a:lnTo>
                    <a:pt x="5588225" y="823521"/>
                  </a:lnTo>
                  <a:lnTo>
                    <a:pt x="5584214" y="884606"/>
                  </a:lnTo>
                  <a:lnTo>
                    <a:pt x="5577665" y="943997"/>
                  </a:lnTo>
                  <a:lnTo>
                    <a:pt x="5568689" y="1001477"/>
                  </a:lnTo>
                  <a:lnTo>
                    <a:pt x="5557399" y="1056826"/>
                  </a:lnTo>
                  <a:lnTo>
                    <a:pt x="5543906" y="1109829"/>
                  </a:lnTo>
                  <a:lnTo>
                    <a:pt x="5528321" y="1160266"/>
                  </a:lnTo>
                  <a:lnTo>
                    <a:pt x="5510755" y="1207921"/>
                  </a:lnTo>
                  <a:lnTo>
                    <a:pt x="5491321" y="1252574"/>
                  </a:lnTo>
                  <a:lnTo>
                    <a:pt x="5470130" y="1294009"/>
                  </a:lnTo>
                  <a:lnTo>
                    <a:pt x="5447294" y="1332007"/>
                  </a:lnTo>
                  <a:lnTo>
                    <a:pt x="5422923" y="1366351"/>
                  </a:lnTo>
                  <a:lnTo>
                    <a:pt x="5397130" y="1396822"/>
                  </a:lnTo>
                  <a:lnTo>
                    <a:pt x="5341723" y="1445276"/>
                  </a:lnTo>
                  <a:lnTo>
                    <a:pt x="5281965" y="1475627"/>
                  </a:lnTo>
                  <a:lnTo>
                    <a:pt x="5218747" y="1486131"/>
                  </a:lnTo>
                  <a:lnTo>
                    <a:pt x="5186743" y="1483469"/>
                  </a:lnTo>
                  <a:lnTo>
                    <a:pt x="5125111" y="1462823"/>
                  </a:lnTo>
                  <a:lnTo>
                    <a:pt x="5067391" y="1423203"/>
                  </a:lnTo>
                  <a:lnTo>
                    <a:pt x="5014476" y="1366351"/>
                  </a:lnTo>
                  <a:lnTo>
                    <a:pt x="4990098" y="1332007"/>
                  </a:lnTo>
                  <a:lnTo>
                    <a:pt x="4967255" y="1294009"/>
                  </a:lnTo>
                  <a:lnTo>
                    <a:pt x="4946059" y="1252574"/>
                  </a:lnTo>
                  <a:lnTo>
                    <a:pt x="4926621" y="1207921"/>
                  </a:lnTo>
                  <a:lnTo>
                    <a:pt x="4909053" y="1160266"/>
                  </a:lnTo>
                  <a:lnTo>
                    <a:pt x="4893465" y="1109829"/>
                  </a:lnTo>
                  <a:lnTo>
                    <a:pt x="4879970" y="1056826"/>
                  </a:lnTo>
                  <a:lnTo>
                    <a:pt x="4868679" y="1001477"/>
                  </a:lnTo>
                  <a:lnTo>
                    <a:pt x="4859703" y="943997"/>
                  </a:lnTo>
                  <a:lnTo>
                    <a:pt x="4853153" y="884606"/>
                  </a:lnTo>
                  <a:lnTo>
                    <a:pt x="4849142" y="823521"/>
                  </a:lnTo>
                  <a:lnTo>
                    <a:pt x="4847780" y="760961"/>
                  </a:lnTo>
                  <a:close/>
                </a:path>
                <a:path w="5589905" h="1524000">
                  <a:moveTo>
                    <a:pt x="0" y="30457"/>
                  </a:moveTo>
                  <a:lnTo>
                    <a:pt x="57557" y="27399"/>
                  </a:lnTo>
                  <a:lnTo>
                    <a:pt x="115059" y="24367"/>
                  </a:lnTo>
                  <a:lnTo>
                    <a:pt x="172454" y="21391"/>
                  </a:lnTo>
                  <a:lnTo>
                    <a:pt x="229687" y="18496"/>
                  </a:lnTo>
                  <a:lnTo>
                    <a:pt x="286704" y="15711"/>
                  </a:lnTo>
                  <a:lnTo>
                    <a:pt x="343451" y="13063"/>
                  </a:lnTo>
                  <a:lnTo>
                    <a:pt x="399875" y="10581"/>
                  </a:lnTo>
                  <a:lnTo>
                    <a:pt x="455923" y="8292"/>
                  </a:lnTo>
                  <a:lnTo>
                    <a:pt x="511539" y="6223"/>
                  </a:lnTo>
                  <a:lnTo>
                    <a:pt x="566671" y="4403"/>
                  </a:lnTo>
                  <a:lnTo>
                    <a:pt x="621264" y="2859"/>
                  </a:lnTo>
                  <a:lnTo>
                    <a:pt x="675265" y="1619"/>
                  </a:lnTo>
                  <a:lnTo>
                    <a:pt x="728620" y="711"/>
                  </a:lnTo>
                  <a:lnTo>
                    <a:pt x="781275" y="162"/>
                  </a:lnTo>
                  <a:lnTo>
                    <a:pt x="833177" y="0"/>
                  </a:lnTo>
                  <a:lnTo>
                    <a:pt x="884271" y="252"/>
                  </a:lnTo>
                  <a:lnTo>
                    <a:pt x="934504" y="947"/>
                  </a:lnTo>
                  <a:lnTo>
                    <a:pt x="983821" y="2112"/>
                  </a:lnTo>
                  <a:lnTo>
                    <a:pt x="1032171" y="3775"/>
                  </a:lnTo>
                  <a:lnTo>
                    <a:pt x="1079497" y="5964"/>
                  </a:lnTo>
                  <a:lnTo>
                    <a:pt x="1125747" y="8706"/>
                  </a:lnTo>
                  <a:lnTo>
                    <a:pt x="1170867" y="12029"/>
                  </a:lnTo>
                  <a:lnTo>
                    <a:pt x="1214803" y="15961"/>
                  </a:lnTo>
                  <a:lnTo>
                    <a:pt x="1257502" y="20530"/>
                  </a:lnTo>
                  <a:lnTo>
                    <a:pt x="1298908" y="25762"/>
                  </a:lnTo>
                  <a:lnTo>
                    <a:pt x="1338970" y="31687"/>
                  </a:lnTo>
                  <a:lnTo>
                    <a:pt x="1377632" y="38331"/>
                  </a:lnTo>
                  <a:lnTo>
                    <a:pt x="1439097" y="52099"/>
                  </a:lnTo>
                  <a:lnTo>
                    <a:pt x="1495785" y="69407"/>
                  </a:lnTo>
                  <a:lnTo>
                    <a:pt x="1548164" y="89765"/>
                  </a:lnTo>
                  <a:lnTo>
                    <a:pt x="1596697" y="112681"/>
                  </a:lnTo>
                  <a:lnTo>
                    <a:pt x="1641851" y="137667"/>
                  </a:lnTo>
                  <a:lnTo>
                    <a:pt x="1684092" y="164231"/>
                  </a:lnTo>
                  <a:lnTo>
                    <a:pt x="1723885" y="191882"/>
                  </a:lnTo>
                  <a:lnTo>
                    <a:pt x="1761696" y="220131"/>
                  </a:lnTo>
                  <a:lnTo>
                    <a:pt x="1797990" y="248488"/>
                  </a:lnTo>
                  <a:lnTo>
                    <a:pt x="1833233" y="276461"/>
                  </a:lnTo>
                  <a:lnTo>
                    <a:pt x="1867891" y="303560"/>
                  </a:lnTo>
                  <a:lnTo>
                    <a:pt x="1902430" y="329296"/>
                  </a:lnTo>
                  <a:lnTo>
                    <a:pt x="1937314" y="353177"/>
                  </a:lnTo>
                  <a:lnTo>
                    <a:pt x="1973010" y="374713"/>
                  </a:lnTo>
                  <a:lnTo>
                    <a:pt x="2009984" y="393414"/>
                  </a:lnTo>
                  <a:lnTo>
                    <a:pt x="2048700" y="408790"/>
                  </a:lnTo>
                  <a:lnTo>
                    <a:pt x="2231943" y="449138"/>
                  </a:lnTo>
                  <a:lnTo>
                    <a:pt x="2428414" y="467448"/>
                  </a:lnTo>
                  <a:lnTo>
                    <a:pt x="2585142" y="472208"/>
                  </a:lnTo>
                  <a:lnTo>
                    <a:pt x="2649156" y="471909"/>
                  </a:lnTo>
                </a:path>
                <a:path w="5589905" h="1524000">
                  <a:moveTo>
                    <a:pt x="5216969" y="30457"/>
                  </a:moveTo>
                  <a:lnTo>
                    <a:pt x="5159405" y="27399"/>
                  </a:lnTo>
                  <a:lnTo>
                    <a:pt x="5101896" y="24367"/>
                  </a:lnTo>
                  <a:lnTo>
                    <a:pt x="5044496" y="21391"/>
                  </a:lnTo>
                  <a:lnTo>
                    <a:pt x="4987258" y="18496"/>
                  </a:lnTo>
                  <a:lnTo>
                    <a:pt x="4930236" y="15711"/>
                  </a:lnTo>
                  <a:lnTo>
                    <a:pt x="4873484" y="13063"/>
                  </a:lnTo>
                  <a:lnTo>
                    <a:pt x="4817055" y="10581"/>
                  </a:lnTo>
                  <a:lnTo>
                    <a:pt x="4761004" y="8292"/>
                  </a:lnTo>
                  <a:lnTo>
                    <a:pt x="4705385" y="6223"/>
                  </a:lnTo>
                  <a:lnTo>
                    <a:pt x="4650250" y="4403"/>
                  </a:lnTo>
                  <a:lnTo>
                    <a:pt x="4595654" y="2859"/>
                  </a:lnTo>
                  <a:lnTo>
                    <a:pt x="4541651" y="1619"/>
                  </a:lnTo>
                  <a:lnTo>
                    <a:pt x="4488294" y="711"/>
                  </a:lnTo>
                  <a:lnTo>
                    <a:pt x="4435637" y="162"/>
                  </a:lnTo>
                  <a:lnTo>
                    <a:pt x="4383734" y="0"/>
                  </a:lnTo>
                  <a:lnTo>
                    <a:pt x="4332639" y="252"/>
                  </a:lnTo>
                  <a:lnTo>
                    <a:pt x="4282405" y="947"/>
                  </a:lnTo>
                  <a:lnTo>
                    <a:pt x="4233086" y="2112"/>
                  </a:lnTo>
                  <a:lnTo>
                    <a:pt x="4184736" y="3775"/>
                  </a:lnTo>
                  <a:lnTo>
                    <a:pt x="4137409" y="5964"/>
                  </a:lnTo>
                  <a:lnTo>
                    <a:pt x="4091158" y="8706"/>
                  </a:lnTo>
                  <a:lnTo>
                    <a:pt x="4046038" y="12029"/>
                  </a:lnTo>
                  <a:lnTo>
                    <a:pt x="4002102" y="15961"/>
                  </a:lnTo>
                  <a:lnTo>
                    <a:pt x="3959404" y="20530"/>
                  </a:lnTo>
                  <a:lnTo>
                    <a:pt x="3917997" y="25762"/>
                  </a:lnTo>
                  <a:lnTo>
                    <a:pt x="3877935" y="31687"/>
                  </a:lnTo>
                  <a:lnTo>
                    <a:pt x="3839273" y="38331"/>
                  </a:lnTo>
                  <a:lnTo>
                    <a:pt x="3777808" y="52099"/>
                  </a:lnTo>
                  <a:lnTo>
                    <a:pt x="3721120" y="69407"/>
                  </a:lnTo>
                  <a:lnTo>
                    <a:pt x="3668741" y="89765"/>
                  </a:lnTo>
                  <a:lnTo>
                    <a:pt x="3620208" y="112681"/>
                  </a:lnTo>
                  <a:lnTo>
                    <a:pt x="3575054" y="137667"/>
                  </a:lnTo>
                  <a:lnTo>
                    <a:pt x="3532813" y="164231"/>
                  </a:lnTo>
                  <a:lnTo>
                    <a:pt x="3493020" y="191882"/>
                  </a:lnTo>
                  <a:lnTo>
                    <a:pt x="3455209" y="220131"/>
                  </a:lnTo>
                  <a:lnTo>
                    <a:pt x="3418915" y="248488"/>
                  </a:lnTo>
                  <a:lnTo>
                    <a:pt x="3383672" y="276461"/>
                  </a:lnTo>
                  <a:lnTo>
                    <a:pt x="3349014" y="303560"/>
                  </a:lnTo>
                  <a:lnTo>
                    <a:pt x="3314475" y="329296"/>
                  </a:lnTo>
                  <a:lnTo>
                    <a:pt x="3279591" y="353177"/>
                  </a:lnTo>
                  <a:lnTo>
                    <a:pt x="3243895" y="374713"/>
                  </a:lnTo>
                  <a:lnTo>
                    <a:pt x="3206921" y="393414"/>
                  </a:lnTo>
                  <a:lnTo>
                    <a:pt x="3168205" y="408790"/>
                  </a:lnTo>
                  <a:lnTo>
                    <a:pt x="2984962" y="449138"/>
                  </a:lnTo>
                  <a:lnTo>
                    <a:pt x="2788491" y="467448"/>
                  </a:lnTo>
                  <a:lnTo>
                    <a:pt x="2631763" y="472208"/>
                  </a:lnTo>
                  <a:lnTo>
                    <a:pt x="2567749" y="471909"/>
                  </a:lnTo>
                </a:path>
                <a:path w="5589905" h="1524000">
                  <a:moveTo>
                    <a:pt x="23558" y="1492989"/>
                  </a:moveTo>
                  <a:lnTo>
                    <a:pt x="81108" y="1496060"/>
                  </a:lnTo>
                  <a:lnTo>
                    <a:pt x="138605" y="1499102"/>
                  </a:lnTo>
                  <a:lnTo>
                    <a:pt x="195994" y="1502089"/>
                  </a:lnTo>
                  <a:lnTo>
                    <a:pt x="253221" y="1504991"/>
                  </a:lnTo>
                  <a:lnTo>
                    <a:pt x="310233" y="1507782"/>
                  </a:lnTo>
                  <a:lnTo>
                    <a:pt x="366976" y="1510434"/>
                  </a:lnTo>
                  <a:lnTo>
                    <a:pt x="423396" y="1512919"/>
                  </a:lnTo>
                  <a:lnTo>
                    <a:pt x="479440" y="1515210"/>
                  </a:lnTo>
                  <a:lnTo>
                    <a:pt x="535053" y="1517279"/>
                  </a:lnTo>
                  <a:lnTo>
                    <a:pt x="590182" y="1519098"/>
                  </a:lnTo>
                  <a:lnTo>
                    <a:pt x="644772" y="1520641"/>
                  </a:lnTo>
                  <a:lnTo>
                    <a:pt x="698771" y="1521879"/>
                  </a:lnTo>
                  <a:lnTo>
                    <a:pt x="752124" y="1522784"/>
                  </a:lnTo>
                  <a:lnTo>
                    <a:pt x="804777" y="1523330"/>
                  </a:lnTo>
                  <a:lnTo>
                    <a:pt x="856677" y="1523488"/>
                  </a:lnTo>
                  <a:lnTo>
                    <a:pt x="907770" y="1523231"/>
                  </a:lnTo>
                  <a:lnTo>
                    <a:pt x="958002" y="1522531"/>
                  </a:lnTo>
                  <a:lnTo>
                    <a:pt x="1007319" y="1521362"/>
                  </a:lnTo>
                  <a:lnTo>
                    <a:pt x="1055667" y="1519694"/>
                  </a:lnTo>
                  <a:lnTo>
                    <a:pt x="1102993" y="1517501"/>
                  </a:lnTo>
                  <a:lnTo>
                    <a:pt x="1149243" y="1514754"/>
                  </a:lnTo>
                  <a:lnTo>
                    <a:pt x="1194363" y="1511427"/>
                  </a:lnTo>
                  <a:lnTo>
                    <a:pt x="1238299" y="1507492"/>
                  </a:lnTo>
                  <a:lnTo>
                    <a:pt x="1280997" y="1502920"/>
                  </a:lnTo>
                  <a:lnTo>
                    <a:pt x="1322403" y="1497685"/>
                  </a:lnTo>
                  <a:lnTo>
                    <a:pt x="1362465" y="1491760"/>
                  </a:lnTo>
                  <a:lnTo>
                    <a:pt x="1401127" y="1485115"/>
                  </a:lnTo>
                  <a:lnTo>
                    <a:pt x="1462614" y="1471368"/>
                  </a:lnTo>
                  <a:lnTo>
                    <a:pt x="1519322" y="1454075"/>
                  </a:lnTo>
                  <a:lnTo>
                    <a:pt x="1571718" y="1433728"/>
                  </a:lnTo>
                  <a:lnTo>
                    <a:pt x="1620266" y="1410818"/>
                  </a:lnTo>
                  <a:lnTo>
                    <a:pt x="1665432" y="1385835"/>
                  </a:lnTo>
                  <a:lnTo>
                    <a:pt x="1707683" y="1359271"/>
                  </a:lnTo>
                  <a:lnTo>
                    <a:pt x="1747485" y="1331616"/>
                  </a:lnTo>
                  <a:lnTo>
                    <a:pt x="1785302" y="1303362"/>
                  </a:lnTo>
                  <a:lnTo>
                    <a:pt x="1821601" y="1274999"/>
                  </a:lnTo>
                  <a:lnTo>
                    <a:pt x="1856849" y="1247018"/>
                  </a:lnTo>
                  <a:lnTo>
                    <a:pt x="1891509" y="1219911"/>
                  </a:lnTo>
                  <a:lnTo>
                    <a:pt x="1926050" y="1194168"/>
                  </a:lnTo>
                  <a:lnTo>
                    <a:pt x="1960935" y="1170280"/>
                  </a:lnTo>
                  <a:lnTo>
                    <a:pt x="1996632" y="1148738"/>
                  </a:lnTo>
                  <a:lnTo>
                    <a:pt x="2033606" y="1130033"/>
                  </a:lnTo>
                  <a:lnTo>
                    <a:pt x="2072322" y="1114656"/>
                  </a:lnTo>
                  <a:lnTo>
                    <a:pt x="2255512" y="1074308"/>
                  </a:lnTo>
                  <a:lnTo>
                    <a:pt x="2451989" y="1055998"/>
                  </a:lnTo>
                  <a:lnTo>
                    <a:pt x="2608746" y="1051237"/>
                  </a:lnTo>
                  <a:lnTo>
                    <a:pt x="2672778" y="1051537"/>
                  </a:lnTo>
                </a:path>
                <a:path w="5589905" h="1524000">
                  <a:moveTo>
                    <a:pt x="5240464" y="1492989"/>
                  </a:moveTo>
                  <a:lnTo>
                    <a:pt x="5182913" y="1496060"/>
                  </a:lnTo>
                  <a:lnTo>
                    <a:pt x="5125415" y="1499102"/>
                  </a:lnTo>
                  <a:lnTo>
                    <a:pt x="5068024" y="1502089"/>
                  </a:lnTo>
                  <a:lnTo>
                    <a:pt x="5010794" y="1504991"/>
                  </a:lnTo>
                  <a:lnTo>
                    <a:pt x="4953778" y="1507782"/>
                  </a:lnTo>
                  <a:lnTo>
                    <a:pt x="4897031" y="1510434"/>
                  </a:lnTo>
                  <a:lnTo>
                    <a:pt x="4840607" y="1512919"/>
                  </a:lnTo>
                  <a:lnTo>
                    <a:pt x="4784559" y="1515210"/>
                  </a:lnTo>
                  <a:lnTo>
                    <a:pt x="4728941" y="1517279"/>
                  </a:lnTo>
                  <a:lnTo>
                    <a:pt x="4673808" y="1519098"/>
                  </a:lnTo>
                  <a:lnTo>
                    <a:pt x="4619212" y="1520641"/>
                  </a:lnTo>
                  <a:lnTo>
                    <a:pt x="4565209" y="1521879"/>
                  </a:lnTo>
                  <a:lnTo>
                    <a:pt x="4511852" y="1522784"/>
                  </a:lnTo>
                  <a:lnTo>
                    <a:pt x="4459196" y="1523330"/>
                  </a:lnTo>
                  <a:lnTo>
                    <a:pt x="4407293" y="1523488"/>
                  </a:lnTo>
                  <a:lnTo>
                    <a:pt x="4356198" y="1523231"/>
                  </a:lnTo>
                  <a:lnTo>
                    <a:pt x="4305964" y="1522531"/>
                  </a:lnTo>
                  <a:lnTo>
                    <a:pt x="4256647" y="1521362"/>
                  </a:lnTo>
                  <a:lnTo>
                    <a:pt x="4208299" y="1519694"/>
                  </a:lnTo>
                  <a:lnTo>
                    <a:pt x="4160975" y="1517501"/>
                  </a:lnTo>
                  <a:lnTo>
                    <a:pt x="4114728" y="1514754"/>
                  </a:lnTo>
                  <a:lnTo>
                    <a:pt x="4069612" y="1511427"/>
                  </a:lnTo>
                  <a:lnTo>
                    <a:pt x="4025683" y="1507492"/>
                  </a:lnTo>
                  <a:lnTo>
                    <a:pt x="3982992" y="1502920"/>
                  </a:lnTo>
                  <a:lnTo>
                    <a:pt x="3941594" y="1497685"/>
                  </a:lnTo>
                  <a:lnTo>
                    <a:pt x="3901544" y="1491760"/>
                  </a:lnTo>
                  <a:lnTo>
                    <a:pt x="3862895" y="1485115"/>
                  </a:lnTo>
                  <a:lnTo>
                    <a:pt x="3801408" y="1471368"/>
                  </a:lnTo>
                  <a:lnTo>
                    <a:pt x="3744700" y="1454075"/>
                  </a:lnTo>
                  <a:lnTo>
                    <a:pt x="3692304" y="1433728"/>
                  </a:lnTo>
                  <a:lnTo>
                    <a:pt x="3643756" y="1410818"/>
                  </a:lnTo>
                  <a:lnTo>
                    <a:pt x="3598590" y="1385835"/>
                  </a:lnTo>
                  <a:lnTo>
                    <a:pt x="3556339" y="1359271"/>
                  </a:lnTo>
                  <a:lnTo>
                    <a:pt x="3516537" y="1331616"/>
                  </a:lnTo>
                  <a:lnTo>
                    <a:pt x="3478720" y="1303362"/>
                  </a:lnTo>
                  <a:lnTo>
                    <a:pt x="3442421" y="1274999"/>
                  </a:lnTo>
                  <a:lnTo>
                    <a:pt x="3407173" y="1247018"/>
                  </a:lnTo>
                  <a:lnTo>
                    <a:pt x="3372513" y="1219911"/>
                  </a:lnTo>
                  <a:lnTo>
                    <a:pt x="3337972" y="1194168"/>
                  </a:lnTo>
                  <a:lnTo>
                    <a:pt x="3303087" y="1170280"/>
                  </a:lnTo>
                  <a:lnTo>
                    <a:pt x="3267390" y="1148738"/>
                  </a:lnTo>
                  <a:lnTo>
                    <a:pt x="3230416" y="1130033"/>
                  </a:lnTo>
                  <a:lnTo>
                    <a:pt x="3191700" y="1114656"/>
                  </a:lnTo>
                  <a:lnTo>
                    <a:pt x="3008510" y="1074308"/>
                  </a:lnTo>
                  <a:lnTo>
                    <a:pt x="2812034" y="1055998"/>
                  </a:lnTo>
                  <a:lnTo>
                    <a:pt x="2655276" y="1051237"/>
                  </a:lnTo>
                  <a:lnTo>
                    <a:pt x="2591244" y="105153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7532" y="3950461"/>
              <a:ext cx="2533650" cy="922019"/>
            </a:xfrm>
            <a:custGeom>
              <a:avLst/>
              <a:gdLst/>
              <a:ahLst/>
              <a:cxnLst/>
              <a:rect l="l" t="t" r="r" b="b"/>
              <a:pathLst>
                <a:path w="2533650" h="922020">
                  <a:moveTo>
                    <a:pt x="38125" y="893445"/>
                  </a:moveTo>
                  <a:lnTo>
                    <a:pt x="38112" y="880745"/>
                  </a:lnTo>
                  <a:lnTo>
                    <a:pt x="12" y="880872"/>
                  </a:lnTo>
                  <a:lnTo>
                    <a:pt x="25" y="893572"/>
                  </a:lnTo>
                  <a:lnTo>
                    <a:pt x="38125" y="893445"/>
                  </a:lnTo>
                  <a:close/>
                </a:path>
                <a:path w="2533650" h="922020">
                  <a:moveTo>
                    <a:pt x="38125" y="444754"/>
                  </a:moveTo>
                  <a:lnTo>
                    <a:pt x="25" y="444754"/>
                  </a:lnTo>
                  <a:lnTo>
                    <a:pt x="25" y="457454"/>
                  </a:lnTo>
                  <a:lnTo>
                    <a:pt x="38125" y="457454"/>
                  </a:lnTo>
                  <a:lnTo>
                    <a:pt x="38125" y="444754"/>
                  </a:lnTo>
                  <a:close/>
                </a:path>
                <a:path w="2533650" h="922020">
                  <a:moveTo>
                    <a:pt x="38138" y="681990"/>
                  </a:moveTo>
                  <a:lnTo>
                    <a:pt x="38100" y="669290"/>
                  </a:lnTo>
                  <a:lnTo>
                    <a:pt x="0" y="669417"/>
                  </a:lnTo>
                  <a:lnTo>
                    <a:pt x="38" y="682117"/>
                  </a:lnTo>
                  <a:lnTo>
                    <a:pt x="38138" y="681990"/>
                  </a:lnTo>
                  <a:close/>
                </a:path>
                <a:path w="2533650" h="922020">
                  <a:moveTo>
                    <a:pt x="88925" y="893445"/>
                  </a:moveTo>
                  <a:lnTo>
                    <a:pt x="88912" y="880745"/>
                  </a:lnTo>
                  <a:lnTo>
                    <a:pt x="50812" y="880745"/>
                  </a:lnTo>
                  <a:lnTo>
                    <a:pt x="50825" y="893445"/>
                  </a:lnTo>
                  <a:lnTo>
                    <a:pt x="88925" y="893445"/>
                  </a:lnTo>
                  <a:close/>
                </a:path>
                <a:path w="2533650" h="922020">
                  <a:moveTo>
                    <a:pt x="88925" y="444754"/>
                  </a:moveTo>
                  <a:lnTo>
                    <a:pt x="50825" y="444754"/>
                  </a:lnTo>
                  <a:lnTo>
                    <a:pt x="50825" y="457454"/>
                  </a:lnTo>
                  <a:lnTo>
                    <a:pt x="88925" y="457454"/>
                  </a:lnTo>
                  <a:lnTo>
                    <a:pt x="88925" y="444754"/>
                  </a:lnTo>
                  <a:close/>
                </a:path>
                <a:path w="2533650" h="922020">
                  <a:moveTo>
                    <a:pt x="88938" y="681990"/>
                  </a:moveTo>
                  <a:lnTo>
                    <a:pt x="88900" y="669290"/>
                  </a:lnTo>
                  <a:lnTo>
                    <a:pt x="50800" y="669290"/>
                  </a:lnTo>
                  <a:lnTo>
                    <a:pt x="50838" y="681990"/>
                  </a:lnTo>
                  <a:lnTo>
                    <a:pt x="88938" y="681990"/>
                  </a:lnTo>
                  <a:close/>
                </a:path>
                <a:path w="2533650" h="922020">
                  <a:moveTo>
                    <a:pt x="117881" y="246634"/>
                  </a:moveTo>
                  <a:lnTo>
                    <a:pt x="79781" y="246634"/>
                  </a:lnTo>
                  <a:lnTo>
                    <a:pt x="79781" y="259334"/>
                  </a:lnTo>
                  <a:lnTo>
                    <a:pt x="117881" y="259334"/>
                  </a:lnTo>
                  <a:lnTo>
                    <a:pt x="117881" y="246634"/>
                  </a:lnTo>
                  <a:close/>
                </a:path>
                <a:path w="2533650" h="922020">
                  <a:moveTo>
                    <a:pt x="139725" y="893318"/>
                  </a:moveTo>
                  <a:lnTo>
                    <a:pt x="139712" y="880618"/>
                  </a:lnTo>
                  <a:lnTo>
                    <a:pt x="101612" y="880745"/>
                  </a:lnTo>
                  <a:lnTo>
                    <a:pt x="101625" y="893445"/>
                  </a:lnTo>
                  <a:lnTo>
                    <a:pt x="139725" y="893318"/>
                  </a:lnTo>
                  <a:close/>
                </a:path>
                <a:path w="2533650" h="922020">
                  <a:moveTo>
                    <a:pt x="139725" y="444754"/>
                  </a:moveTo>
                  <a:lnTo>
                    <a:pt x="101625" y="444754"/>
                  </a:lnTo>
                  <a:lnTo>
                    <a:pt x="101625" y="457454"/>
                  </a:lnTo>
                  <a:lnTo>
                    <a:pt x="139725" y="457454"/>
                  </a:lnTo>
                  <a:lnTo>
                    <a:pt x="139725" y="444754"/>
                  </a:lnTo>
                  <a:close/>
                </a:path>
                <a:path w="2533650" h="922020">
                  <a:moveTo>
                    <a:pt x="139738" y="681863"/>
                  </a:moveTo>
                  <a:lnTo>
                    <a:pt x="139700" y="669163"/>
                  </a:lnTo>
                  <a:lnTo>
                    <a:pt x="101600" y="669163"/>
                  </a:lnTo>
                  <a:lnTo>
                    <a:pt x="101638" y="681863"/>
                  </a:lnTo>
                  <a:lnTo>
                    <a:pt x="139738" y="681863"/>
                  </a:lnTo>
                  <a:close/>
                </a:path>
                <a:path w="2533650" h="922020">
                  <a:moveTo>
                    <a:pt x="168681" y="246634"/>
                  </a:moveTo>
                  <a:lnTo>
                    <a:pt x="130581" y="246634"/>
                  </a:lnTo>
                  <a:lnTo>
                    <a:pt x="130581" y="259334"/>
                  </a:lnTo>
                  <a:lnTo>
                    <a:pt x="168681" y="259334"/>
                  </a:lnTo>
                  <a:lnTo>
                    <a:pt x="168681" y="246634"/>
                  </a:lnTo>
                  <a:close/>
                </a:path>
                <a:path w="2533650" h="922020">
                  <a:moveTo>
                    <a:pt x="190525" y="893318"/>
                  </a:moveTo>
                  <a:lnTo>
                    <a:pt x="190512" y="880618"/>
                  </a:lnTo>
                  <a:lnTo>
                    <a:pt x="152412" y="880618"/>
                  </a:lnTo>
                  <a:lnTo>
                    <a:pt x="152425" y="893318"/>
                  </a:lnTo>
                  <a:lnTo>
                    <a:pt x="190525" y="893318"/>
                  </a:lnTo>
                  <a:close/>
                </a:path>
                <a:path w="2533650" h="922020">
                  <a:moveTo>
                    <a:pt x="190525" y="444754"/>
                  </a:moveTo>
                  <a:lnTo>
                    <a:pt x="152425" y="444754"/>
                  </a:lnTo>
                  <a:lnTo>
                    <a:pt x="152425" y="457454"/>
                  </a:lnTo>
                  <a:lnTo>
                    <a:pt x="190525" y="457454"/>
                  </a:lnTo>
                  <a:lnTo>
                    <a:pt x="190525" y="444754"/>
                  </a:lnTo>
                  <a:close/>
                </a:path>
                <a:path w="2533650" h="922020">
                  <a:moveTo>
                    <a:pt x="190538" y="681736"/>
                  </a:moveTo>
                  <a:lnTo>
                    <a:pt x="190500" y="669036"/>
                  </a:lnTo>
                  <a:lnTo>
                    <a:pt x="152400" y="669036"/>
                  </a:lnTo>
                  <a:lnTo>
                    <a:pt x="152438" y="681736"/>
                  </a:lnTo>
                  <a:lnTo>
                    <a:pt x="190538" y="681736"/>
                  </a:lnTo>
                  <a:close/>
                </a:path>
                <a:path w="2533650" h="922020">
                  <a:moveTo>
                    <a:pt x="219481" y="246634"/>
                  </a:moveTo>
                  <a:lnTo>
                    <a:pt x="181381" y="246634"/>
                  </a:lnTo>
                  <a:lnTo>
                    <a:pt x="181381" y="259334"/>
                  </a:lnTo>
                  <a:lnTo>
                    <a:pt x="219481" y="259334"/>
                  </a:lnTo>
                  <a:lnTo>
                    <a:pt x="219481" y="246634"/>
                  </a:lnTo>
                  <a:close/>
                </a:path>
                <a:path w="2533650" h="922020">
                  <a:moveTo>
                    <a:pt x="236969" y="47752"/>
                  </a:moveTo>
                  <a:lnTo>
                    <a:pt x="236931" y="35052"/>
                  </a:lnTo>
                  <a:lnTo>
                    <a:pt x="198831" y="35179"/>
                  </a:lnTo>
                  <a:lnTo>
                    <a:pt x="198869" y="47879"/>
                  </a:lnTo>
                  <a:lnTo>
                    <a:pt x="236969" y="47752"/>
                  </a:lnTo>
                  <a:close/>
                </a:path>
                <a:path w="2533650" h="922020">
                  <a:moveTo>
                    <a:pt x="241325" y="893191"/>
                  </a:moveTo>
                  <a:lnTo>
                    <a:pt x="241312" y="880491"/>
                  </a:lnTo>
                  <a:lnTo>
                    <a:pt x="203212" y="880491"/>
                  </a:lnTo>
                  <a:lnTo>
                    <a:pt x="203225" y="893191"/>
                  </a:lnTo>
                  <a:lnTo>
                    <a:pt x="241325" y="893191"/>
                  </a:lnTo>
                  <a:close/>
                </a:path>
                <a:path w="2533650" h="922020">
                  <a:moveTo>
                    <a:pt x="241325" y="444754"/>
                  </a:moveTo>
                  <a:lnTo>
                    <a:pt x="203225" y="444754"/>
                  </a:lnTo>
                  <a:lnTo>
                    <a:pt x="203225" y="457454"/>
                  </a:lnTo>
                  <a:lnTo>
                    <a:pt x="241325" y="457454"/>
                  </a:lnTo>
                  <a:lnTo>
                    <a:pt x="241325" y="444754"/>
                  </a:lnTo>
                  <a:close/>
                </a:path>
                <a:path w="2533650" h="922020">
                  <a:moveTo>
                    <a:pt x="241338" y="681609"/>
                  </a:moveTo>
                  <a:lnTo>
                    <a:pt x="241300" y="668909"/>
                  </a:lnTo>
                  <a:lnTo>
                    <a:pt x="203200" y="668909"/>
                  </a:lnTo>
                  <a:lnTo>
                    <a:pt x="203238" y="681609"/>
                  </a:lnTo>
                  <a:lnTo>
                    <a:pt x="241338" y="681609"/>
                  </a:lnTo>
                  <a:close/>
                </a:path>
                <a:path w="2533650" h="922020">
                  <a:moveTo>
                    <a:pt x="270281" y="246634"/>
                  </a:moveTo>
                  <a:lnTo>
                    <a:pt x="232181" y="246634"/>
                  </a:lnTo>
                  <a:lnTo>
                    <a:pt x="232181" y="259334"/>
                  </a:lnTo>
                  <a:lnTo>
                    <a:pt x="270281" y="259334"/>
                  </a:lnTo>
                  <a:lnTo>
                    <a:pt x="270281" y="246634"/>
                  </a:lnTo>
                  <a:close/>
                </a:path>
                <a:path w="2533650" h="922020">
                  <a:moveTo>
                    <a:pt x="287769" y="47625"/>
                  </a:moveTo>
                  <a:lnTo>
                    <a:pt x="287731" y="34925"/>
                  </a:lnTo>
                  <a:lnTo>
                    <a:pt x="249631" y="35052"/>
                  </a:lnTo>
                  <a:lnTo>
                    <a:pt x="249669" y="47752"/>
                  </a:lnTo>
                  <a:lnTo>
                    <a:pt x="287769" y="47625"/>
                  </a:lnTo>
                  <a:close/>
                </a:path>
                <a:path w="2533650" h="922020">
                  <a:moveTo>
                    <a:pt x="292125" y="893064"/>
                  </a:moveTo>
                  <a:lnTo>
                    <a:pt x="292112" y="880364"/>
                  </a:lnTo>
                  <a:lnTo>
                    <a:pt x="254012" y="880491"/>
                  </a:lnTo>
                  <a:lnTo>
                    <a:pt x="254025" y="893191"/>
                  </a:lnTo>
                  <a:lnTo>
                    <a:pt x="292125" y="893064"/>
                  </a:lnTo>
                  <a:close/>
                </a:path>
                <a:path w="2533650" h="922020">
                  <a:moveTo>
                    <a:pt x="292125" y="444754"/>
                  </a:moveTo>
                  <a:lnTo>
                    <a:pt x="254025" y="444754"/>
                  </a:lnTo>
                  <a:lnTo>
                    <a:pt x="254025" y="457454"/>
                  </a:lnTo>
                  <a:lnTo>
                    <a:pt x="292125" y="457454"/>
                  </a:lnTo>
                  <a:lnTo>
                    <a:pt x="292125" y="444754"/>
                  </a:lnTo>
                  <a:close/>
                </a:path>
                <a:path w="2533650" h="922020">
                  <a:moveTo>
                    <a:pt x="292138" y="681482"/>
                  </a:moveTo>
                  <a:lnTo>
                    <a:pt x="292100" y="668782"/>
                  </a:lnTo>
                  <a:lnTo>
                    <a:pt x="254000" y="668909"/>
                  </a:lnTo>
                  <a:lnTo>
                    <a:pt x="254038" y="681609"/>
                  </a:lnTo>
                  <a:lnTo>
                    <a:pt x="292138" y="681482"/>
                  </a:lnTo>
                  <a:close/>
                </a:path>
                <a:path w="2533650" h="922020">
                  <a:moveTo>
                    <a:pt x="321081" y="246634"/>
                  </a:moveTo>
                  <a:lnTo>
                    <a:pt x="282981" y="246634"/>
                  </a:lnTo>
                  <a:lnTo>
                    <a:pt x="282981" y="259334"/>
                  </a:lnTo>
                  <a:lnTo>
                    <a:pt x="321081" y="259334"/>
                  </a:lnTo>
                  <a:lnTo>
                    <a:pt x="321081" y="246634"/>
                  </a:lnTo>
                  <a:close/>
                </a:path>
                <a:path w="2533650" h="922020">
                  <a:moveTo>
                    <a:pt x="338569" y="47498"/>
                  </a:moveTo>
                  <a:lnTo>
                    <a:pt x="338531" y="34798"/>
                  </a:lnTo>
                  <a:lnTo>
                    <a:pt x="300431" y="34925"/>
                  </a:lnTo>
                  <a:lnTo>
                    <a:pt x="300469" y="47625"/>
                  </a:lnTo>
                  <a:lnTo>
                    <a:pt x="338569" y="47498"/>
                  </a:lnTo>
                  <a:close/>
                </a:path>
                <a:path w="2533650" h="922020">
                  <a:moveTo>
                    <a:pt x="342925" y="893064"/>
                  </a:moveTo>
                  <a:lnTo>
                    <a:pt x="342912" y="880364"/>
                  </a:lnTo>
                  <a:lnTo>
                    <a:pt x="304812" y="880364"/>
                  </a:lnTo>
                  <a:lnTo>
                    <a:pt x="304825" y="893064"/>
                  </a:lnTo>
                  <a:lnTo>
                    <a:pt x="342925" y="893064"/>
                  </a:lnTo>
                  <a:close/>
                </a:path>
                <a:path w="2533650" h="922020">
                  <a:moveTo>
                    <a:pt x="342925" y="444754"/>
                  </a:moveTo>
                  <a:lnTo>
                    <a:pt x="304825" y="444754"/>
                  </a:lnTo>
                  <a:lnTo>
                    <a:pt x="304825" y="457454"/>
                  </a:lnTo>
                  <a:lnTo>
                    <a:pt x="342925" y="457454"/>
                  </a:lnTo>
                  <a:lnTo>
                    <a:pt x="342925" y="444754"/>
                  </a:lnTo>
                  <a:close/>
                </a:path>
                <a:path w="2533650" h="922020">
                  <a:moveTo>
                    <a:pt x="342938" y="681355"/>
                  </a:moveTo>
                  <a:lnTo>
                    <a:pt x="342900" y="668655"/>
                  </a:lnTo>
                  <a:lnTo>
                    <a:pt x="304800" y="668782"/>
                  </a:lnTo>
                  <a:lnTo>
                    <a:pt x="304838" y="681482"/>
                  </a:lnTo>
                  <a:lnTo>
                    <a:pt x="342938" y="681355"/>
                  </a:lnTo>
                  <a:close/>
                </a:path>
                <a:path w="2533650" h="922020">
                  <a:moveTo>
                    <a:pt x="371881" y="246634"/>
                  </a:moveTo>
                  <a:lnTo>
                    <a:pt x="333781" y="246634"/>
                  </a:lnTo>
                  <a:lnTo>
                    <a:pt x="333781" y="259334"/>
                  </a:lnTo>
                  <a:lnTo>
                    <a:pt x="371881" y="259334"/>
                  </a:lnTo>
                  <a:lnTo>
                    <a:pt x="371881" y="246634"/>
                  </a:lnTo>
                  <a:close/>
                </a:path>
                <a:path w="2533650" h="922020">
                  <a:moveTo>
                    <a:pt x="389369" y="47371"/>
                  </a:moveTo>
                  <a:lnTo>
                    <a:pt x="389331" y="34671"/>
                  </a:lnTo>
                  <a:lnTo>
                    <a:pt x="351231" y="34671"/>
                  </a:lnTo>
                  <a:lnTo>
                    <a:pt x="351269" y="47371"/>
                  </a:lnTo>
                  <a:lnTo>
                    <a:pt x="389369" y="47371"/>
                  </a:lnTo>
                  <a:close/>
                </a:path>
                <a:path w="2533650" h="922020">
                  <a:moveTo>
                    <a:pt x="393725" y="892937"/>
                  </a:moveTo>
                  <a:lnTo>
                    <a:pt x="393712" y="880237"/>
                  </a:lnTo>
                  <a:lnTo>
                    <a:pt x="355612" y="880364"/>
                  </a:lnTo>
                  <a:lnTo>
                    <a:pt x="355625" y="893064"/>
                  </a:lnTo>
                  <a:lnTo>
                    <a:pt x="393725" y="892937"/>
                  </a:lnTo>
                  <a:close/>
                </a:path>
                <a:path w="2533650" h="922020">
                  <a:moveTo>
                    <a:pt x="393725" y="444754"/>
                  </a:moveTo>
                  <a:lnTo>
                    <a:pt x="355625" y="444754"/>
                  </a:lnTo>
                  <a:lnTo>
                    <a:pt x="355625" y="457454"/>
                  </a:lnTo>
                  <a:lnTo>
                    <a:pt x="393725" y="457454"/>
                  </a:lnTo>
                  <a:lnTo>
                    <a:pt x="393725" y="444754"/>
                  </a:lnTo>
                  <a:close/>
                </a:path>
                <a:path w="2533650" h="922020">
                  <a:moveTo>
                    <a:pt x="393738" y="681228"/>
                  </a:moveTo>
                  <a:lnTo>
                    <a:pt x="393700" y="668528"/>
                  </a:lnTo>
                  <a:lnTo>
                    <a:pt x="355600" y="668655"/>
                  </a:lnTo>
                  <a:lnTo>
                    <a:pt x="355638" y="681355"/>
                  </a:lnTo>
                  <a:lnTo>
                    <a:pt x="393738" y="681228"/>
                  </a:lnTo>
                  <a:close/>
                </a:path>
                <a:path w="2533650" h="922020">
                  <a:moveTo>
                    <a:pt x="422681" y="246634"/>
                  </a:moveTo>
                  <a:lnTo>
                    <a:pt x="384581" y="246634"/>
                  </a:lnTo>
                  <a:lnTo>
                    <a:pt x="384581" y="259334"/>
                  </a:lnTo>
                  <a:lnTo>
                    <a:pt x="422681" y="259334"/>
                  </a:lnTo>
                  <a:lnTo>
                    <a:pt x="422681" y="246634"/>
                  </a:lnTo>
                  <a:close/>
                </a:path>
                <a:path w="2533650" h="922020">
                  <a:moveTo>
                    <a:pt x="440169" y="47117"/>
                  </a:moveTo>
                  <a:lnTo>
                    <a:pt x="440131" y="34417"/>
                  </a:lnTo>
                  <a:lnTo>
                    <a:pt x="402031" y="34544"/>
                  </a:lnTo>
                  <a:lnTo>
                    <a:pt x="402069" y="47244"/>
                  </a:lnTo>
                  <a:lnTo>
                    <a:pt x="440169" y="47117"/>
                  </a:lnTo>
                  <a:close/>
                </a:path>
                <a:path w="2533650" h="922020">
                  <a:moveTo>
                    <a:pt x="444525" y="892937"/>
                  </a:moveTo>
                  <a:lnTo>
                    <a:pt x="444512" y="880237"/>
                  </a:lnTo>
                  <a:lnTo>
                    <a:pt x="406412" y="880237"/>
                  </a:lnTo>
                  <a:lnTo>
                    <a:pt x="406425" y="892937"/>
                  </a:lnTo>
                  <a:lnTo>
                    <a:pt x="444525" y="892937"/>
                  </a:lnTo>
                  <a:close/>
                </a:path>
                <a:path w="2533650" h="922020">
                  <a:moveTo>
                    <a:pt x="444525" y="444754"/>
                  </a:moveTo>
                  <a:lnTo>
                    <a:pt x="406425" y="444754"/>
                  </a:lnTo>
                  <a:lnTo>
                    <a:pt x="406425" y="457454"/>
                  </a:lnTo>
                  <a:lnTo>
                    <a:pt x="444525" y="457454"/>
                  </a:lnTo>
                  <a:lnTo>
                    <a:pt x="444525" y="444754"/>
                  </a:lnTo>
                  <a:close/>
                </a:path>
                <a:path w="2533650" h="922020">
                  <a:moveTo>
                    <a:pt x="444538" y="681101"/>
                  </a:moveTo>
                  <a:lnTo>
                    <a:pt x="444500" y="668401"/>
                  </a:lnTo>
                  <a:lnTo>
                    <a:pt x="406400" y="668528"/>
                  </a:lnTo>
                  <a:lnTo>
                    <a:pt x="406438" y="681228"/>
                  </a:lnTo>
                  <a:lnTo>
                    <a:pt x="444538" y="681101"/>
                  </a:lnTo>
                  <a:close/>
                </a:path>
                <a:path w="2533650" h="922020">
                  <a:moveTo>
                    <a:pt x="473481" y="246634"/>
                  </a:moveTo>
                  <a:lnTo>
                    <a:pt x="435381" y="246634"/>
                  </a:lnTo>
                  <a:lnTo>
                    <a:pt x="435381" y="259334"/>
                  </a:lnTo>
                  <a:lnTo>
                    <a:pt x="473481" y="259334"/>
                  </a:lnTo>
                  <a:lnTo>
                    <a:pt x="473481" y="246634"/>
                  </a:lnTo>
                  <a:close/>
                </a:path>
                <a:path w="2533650" h="922020">
                  <a:moveTo>
                    <a:pt x="490969" y="46990"/>
                  </a:moveTo>
                  <a:lnTo>
                    <a:pt x="490931" y="34290"/>
                  </a:lnTo>
                  <a:lnTo>
                    <a:pt x="452831" y="34417"/>
                  </a:lnTo>
                  <a:lnTo>
                    <a:pt x="452869" y="47117"/>
                  </a:lnTo>
                  <a:lnTo>
                    <a:pt x="490969" y="46990"/>
                  </a:lnTo>
                  <a:close/>
                </a:path>
                <a:path w="2533650" h="922020">
                  <a:moveTo>
                    <a:pt x="495325" y="892810"/>
                  </a:moveTo>
                  <a:lnTo>
                    <a:pt x="495312" y="880110"/>
                  </a:lnTo>
                  <a:lnTo>
                    <a:pt x="457212" y="880110"/>
                  </a:lnTo>
                  <a:lnTo>
                    <a:pt x="457225" y="892810"/>
                  </a:lnTo>
                  <a:lnTo>
                    <a:pt x="495325" y="892810"/>
                  </a:lnTo>
                  <a:close/>
                </a:path>
                <a:path w="2533650" h="922020">
                  <a:moveTo>
                    <a:pt x="495325" y="444754"/>
                  </a:moveTo>
                  <a:lnTo>
                    <a:pt x="457225" y="444754"/>
                  </a:lnTo>
                  <a:lnTo>
                    <a:pt x="457225" y="457454"/>
                  </a:lnTo>
                  <a:lnTo>
                    <a:pt x="495325" y="457454"/>
                  </a:lnTo>
                  <a:lnTo>
                    <a:pt x="495325" y="444754"/>
                  </a:lnTo>
                  <a:close/>
                </a:path>
                <a:path w="2533650" h="922020">
                  <a:moveTo>
                    <a:pt x="495338" y="680974"/>
                  </a:moveTo>
                  <a:lnTo>
                    <a:pt x="495300" y="668274"/>
                  </a:lnTo>
                  <a:lnTo>
                    <a:pt x="457200" y="668401"/>
                  </a:lnTo>
                  <a:lnTo>
                    <a:pt x="457238" y="681101"/>
                  </a:lnTo>
                  <a:lnTo>
                    <a:pt x="495338" y="680974"/>
                  </a:lnTo>
                  <a:close/>
                </a:path>
                <a:path w="2533650" h="922020">
                  <a:moveTo>
                    <a:pt x="524281" y="246634"/>
                  </a:moveTo>
                  <a:lnTo>
                    <a:pt x="486181" y="246634"/>
                  </a:lnTo>
                  <a:lnTo>
                    <a:pt x="486181" y="259334"/>
                  </a:lnTo>
                  <a:lnTo>
                    <a:pt x="524281" y="259334"/>
                  </a:lnTo>
                  <a:lnTo>
                    <a:pt x="524281" y="246634"/>
                  </a:lnTo>
                  <a:close/>
                </a:path>
                <a:path w="2533650" h="922020">
                  <a:moveTo>
                    <a:pt x="541769" y="46863"/>
                  </a:moveTo>
                  <a:lnTo>
                    <a:pt x="541731" y="34163"/>
                  </a:lnTo>
                  <a:lnTo>
                    <a:pt x="503631" y="34290"/>
                  </a:lnTo>
                  <a:lnTo>
                    <a:pt x="503669" y="46990"/>
                  </a:lnTo>
                  <a:lnTo>
                    <a:pt x="541769" y="46863"/>
                  </a:lnTo>
                  <a:close/>
                </a:path>
                <a:path w="2533650" h="922020">
                  <a:moveTo>
                    <a:pt x="546125" y="892683"/>
                  </a:moveTo>
                  <a:lnTo>
                    <a:pt x="546112" y="879983"/>
                  </a:lnTo>
                  <a:lnTo>
                    <a:pt x="508012" y="880110"/>
                  </a:lnTo>
                  <a:lnTo>
                    <a:pt x="508025" y="892810"/>
                  </a:lnTo>
                  <a:lnTo>
                    <a:pt x="546125" y="892683"/>
                  </a:lnTo>
                  <a:close/>
                </a:path>
                <a:path w="2533650" h="922020">
                  <a:moveTo>
                    <a:pt x="546125" y="444754"/>
                  </a:moveTo>
                  <a:lnTo>
                    <a:pt x="508025" y="444754"/>
                  </a:lnTo>
                  <a:lnTo>
                    <a:pt x="508025" y="457454"/>
                  </a:lnTo>
                  <a:lnTo>
                    <a:pt x="546125" y="457454"/>
                  </a:lnTo>
                  <a:lnTo>
                    <a:pt x="546125" y="444754"/>
                  </a:lnTo>
                  <a:close/>
                </a:path>
                <a:path w="2533650" h="922020">
                  <a:moveTo>
                    <a:pt x="546138" y="680847"/>
                  </a:moveTo>
                  <a:lnTo>
                    <a:pt x="546100" y="668147"/>
                  </a:lnTo>
                  <a:lnTo>
                    <a:pt x="508000" y="668274"/>
                  </a:lnTo>
                  <a:lnTo>
                    <a:pt x="508038" y="680974"/>
                  </a:lnTo>
                  <a:lnTo>
                    <a:pt x="546138" y="680847"/>
                  </a:lnTo>
                  <a:close/>
                </a:path>
                <a:path w="2533650" h="922020">
                  <a:moveTo>
                    <a:pt x="575081" y="246634"/>
                  </a:moveTo>
                  <a:lnTo>
                    <a:pt x="536981" y="246634"/>
                  </a:lnTo>
                  <a:lnTo>
                    <a:pt x="536981" y="259334"/>
                  </a:lnTo>
                  <a:lnTo>
                    <a:pt x="575081" y="259334"/>
                  </a:lnTo>
                  <a:lnTo>
                    <a:pt x="575081" y="246634"/>
                  </a:lnTo>
                  <a:close/>
                </a:path>
                <a:path w="2533650" h="922020">
                  <a:moveTo>
                    <a:pt x="592569" y="46736"/>
                  </a:moveTo>
                  <a:lnTo>
                    <a:pt x="592531" y="34036"/>
                  </a:lnTo>
                  <a:lnTo>
                    <a:pt x="554431" y="34163"/>
                  </a:lnTo>
                  <a:lnTo>
                    <a:pt x="554469" y="46863"/>
                  </a:lnTo>
                  <a:lnTo>
                    <a:pt x="592569" y="46736"/>
                  </a:lnTo>
                  <a:close/>
                </a:path>
                <a:path w="2533650" h="922020">
                  <a:moveTo>
                    <a:pt x="596925" y="892683"/>
                  </a:moveTo>
                  <a:lnTo>
                    <a:pt x="596912" y="879983"/>
                  </a:lnTo>
                  <a:lnTo>
                    <a:pt x="558812" y="879983"/>
                  </a:lnTo>
                  <a:lnTo>
                    <a:pt x="558825" y="892683"/>
                  </a:lnTo>
                  <a:lnTo>
                    <a:pt x="596925" y="892683"/>
                  </a:lnTo>
                  <a:close/>
                </a:path>
                <a:path w="2533650" h="922020">
                  <a:moveTo>
                    <a:pt x="596925" y="444754"/>
                  </a:moveTo>
                  <a:lnTo>
                    <a:pt x="558825" y="444754"/>
                  </a:lnTo>
                  <a:lnTo>
                    <a:pt x="558825" y="457454"/>
                  </a:lnTo>
                  <a:lnTo>
                    <a:pt x="596925" y="457454"/>
                  </a:lnTo>
                  <a:lnTo>
                    <a:pt x="596925" y="444754"/>
                  </a:lnTo>
                  <a:close/>
                </a:path>
                <a:path w="2533650" h="922020">
                  <a:moveTo>
                    <a:pt x="596938" y="680720"/>
                  </a:moveTo>
                  <a:lnTo>
                    <a:pt x="596900" y="668020"/>
                  </a:lnTo>
                  <a:lnTo>
                    <a:pt x="558800" y="668147"/>
                  </a:lnTo>
                  <a:lnTo>
                    <a:pt x="558838" y="680847"/>
                  </a:lnTo>
                  <a:lnTo>
                    <a:pt x="596938" y="680720"/>
                  </a:lnTo>
                  <a:close/>
                </a:path>
                <a:path w="2533650" h="922020">
                  <a:moveTo>
                    <a:pt x="625881" y="246634"/>
                  </a:moveTo>
                  <a:lnTo>
                    <a:pt x="587781" y="246634"/>
                  </a:lnTo>
                  <a:lnTo>
                    <a:pt x="587781" y="259334"/>
                  </a:lnTo>
                  <a:lnTo>
                    <a:pt x="625881" y="259334"/>
                  </a:lnTo>
                  <a:lnTo>
                    <a:pt x="625881" y="246634"/>
                  </a:lnTo>
                  <a:close/>
                </a:path>
                <a:path w="2533650" h="922020">
                  <a:moveTo>
                    <a:pt x="643356" y="33909"/>
                  </a:moveTo>
                  <a:lnTo>
                    <a:pt x="605231" y="34036"/>
                  </a:lnTo>
                  <a:lnTo>
                    <a:pt x="605269" y="46736"/>
                  </a:lnTo>
                  <a:lnTo>
                    <a:pt x="643356" y="46609"/>
                  </a:lnTo>
                  <a:lnTo>
                    <a:pt x="643356" y="33909"/>
                  </a:lnTo>
                  <a:close/>
                </a:path>
                <a:path w="2533650" h="922020">
                  <a:moveTo>
                    <a:pt x="647674" y="879856"/>
                  </a:moveTo>
                  <a:lnTo>
                    <a:pt x="609612" y="879983"/>
                  </a:lnTo>
                  <a:lnTo>
                    <a:pt x="609625" y="892683"/>
                  </a:lnTo>
                  <a:lnTo>
                    <a:pt x="647674" y="892556"/>
                  </a:lnTo>
                  <a:lnTo>
                    <a:pt x="647674" y="879856"/>
                  </a:lnTo>
                  <a:close/>
                </a:path>
                <a:path w="2533650" h="922020">
                  <a:moveTo>
                    <a:pt x="647674" y="668020"/>
                  </a:moveTo>
                  <a:lnTo>
                    <a:pt x="609600" y="668020"/>
                  </a:lnTo>
                  <a:lnTo>
                    <a:pt x="609638" y="680720"/>
                  </a:lnTo>
                  <a:lnTo>
                    <a:pt x="647674" y="680720"/>
                  </a:lnTo>
                  <a:lnTo>
                    <a:pt x="647674" y="668020"/>
                  </a:lnTo>
                  <a:close/>
                </a:path>
                <a:path w="2533650" h="922020">
                  <a:moveTo>
                    <a:pt x="647674" y="444754"/>
                  </a:moveTo>
                  <a:lnTo>
                    <a:pt x="609625" y="444754"/>
                  </a:lnTo>
                  <a:lnTo>
                    <a:pt x="609625" y="457454"/>
                  </a:lnTo>
                  <a:lnTo>
                    <a:pt x="647674" y="457454"/>
                  </a:lnTo>
                  <a:lnTo>
                    <a:pt x="647674" y="444754"/>
                  </a:lnTo>
                  <a:close/>
                </a:path>
                <a:path w="2533650" h="922020">
                  <a:moveTo>
                    <a:pt x="676630" y="246634"/>
                  </a:moveTo>
                  <a:lnTo>
                    <a:pt x="638581" y="246634"/>
                  </a:lnTo>
                  <a:lnTo>
                    <a:pt x="638581" y="259334"/>
                  </a:lnTo>
                  <a:lnTo>
                    <a:pt x="676630" y="259334"/>
                  </a:lnTo>
                  <a:lnTo>
                    <a:pt x="676630" y="246634"/>
                  </a:lnTo>
                  <a:close/>
                </a:path>
                <a:path w="2533650" h="922020">
                  <a:moveTo>
                    <a:pt x="694156" y="33782"/>
                  </a:moveTo>
                  <a:lnTo>
                    <a:pt x="656056" y="33909"/>
                  </a:lnTo>
                  <a:lnTo>
                    <a:pt x="656056" y="46609"/>
                  </a:lnTo>
                  <a:lnTo>
                    <a:pt x="694156" y="46482"/>
                  </a:lnTo>
                  <a:lnTo>
                    <a:pt x="694156" y="33782"/>
                  </a:lnTo>
                  <a:close/>
                </a:path>
                <a:path w="2533650" h="922020">
                  <a:moveTo>
                    <a:pt x="698474" y="879856"/>
                  </a:moveTo>
                  <a:lnTo>
                    <a:pt x="660374" y="879856"/>
                  </a:lnTo>
                  <a:lnTo>
                    <a:pt x="660374" y="892556"/>
                  </a:lnTo>
                  <a:lnTo>
                    <a:pt x="698474" y="892556"/>
                  </a:lnTo>
                  <a:lnTo>
                    <a:pt x="698474" y="879856"/>
                  </a:lnTo>
                  <a:close/>
                </a:path>
                <a:path w="2533650" h="922020">
                  <a:moveTo>
                    <a:pt x="698474" y="667893"/>
                  </a:moveTo>
                  <a:lnTo>
                    <a:pt x="660374" y="667893"/>
                  </a:lnTo>
                  <a:lnTo>
                    <a:pt x="660374" y="680593"/>
                  </a:lnTo>
                  <a:lnTo>
                    <a:pt x="698474" y="680593"/>
                  </a:lnTo>
                  <a:lnTo>
                    <a:pt x="698474" y="667893"/>
                  </a:lnTo>
                  <a:close/>
                </a:path>
                <a:path w="2533650" h="922020">
                  <a:moveTo>
                    <a:pt x="698474" y="444754"/>
                  </a:moveTo>
                  <a:lnTo>
                    <a:pt x="660374" y="444754"/>
                  </a:lnTo>
                  <a:lnTo>
                    <a:pt x="660374" y="457454"/>
                  </a:lnTo>
                  <a:lnTo>
                    <a:pt x="698474" y="457454"/>
                  </a:lnTo>
                  <a:lnTo>
                    <a:pt x="698474" y="444754"/>
                  </a:lnTo>
                  <a:close/>
                </a:path>
                <a:path w="2533650" h="922020">
                  <a:moveTo>
                    <a:pt x="727430" y="246634"/>
                  </a:moveTo>
                  <a:lnTo>
                    <a:pt x="689330" y="246634"/>
                  </a:lnTo>
                  <a:lnTo>
                    <a:pt x="689330" y="259334"/>
                  </a:lnTo>
                  <a:lnTo>
                    <a:pt x="727430" y="259334"/>
                  </a:lnTo>
                  <a:lnTo>
                    <a:pt x="727430" y="246634"/>
                  </a:lnTo>
                  <a:close/>
                </a:path>
                <a:path w="2533650" h="922020">
                  <a:moveTo>
                    <a:pt x="744956" y="33655"/>
                  </a:moveTo>
                  <a:lnTo>
                    <a:pt x="706856" y="33782"/>
                  </a:lnTo>
                  <a:lnTo>
                    <a:pt x="706856" y="46482"/>
                  </a:lnTo>
                  <a:lnTo>
                    <a:pt x="744956" y="46355"/>
                  </a:lnTo>
                  <a:lnTo>
                    <a:pt x="744956" y="33655"/>
                  </a:lnTo>
                  <a:close/>
                </a:path>
                <a:path w="2533650" h="922020">
                  <a:moveTo>
                    <a:pt x="749274" y="879729"/>
                  </a:moveTo>
                  <a:lnTo>
                    <a:pt x="711174" y="879729"/>
                  </a:lnTo>
                  <a:lnTo>
                    <a:pt x="711174" y="892429"/>
                  </a:lnTo>
                  <a:lnTo>
                    <a:pt x="749274" y="892429"/>
                  </a:lnTo>
                  <a:lnTo>
                    <a:pt x="749274" y="879729"/>
                  </a:lnTo>
                  <a:close/>
                </a:path>
                <a:path w="2533650" h="922020">
                  <a:moveTo>
                    <a:pt x="749274" y="667766"/>
                  </a:moveTo>
                  <a:lnTo>
                    <a:pt x="711174" y="667766"/>
                  </a:lnTo>
                  <a:lnTo>
                    <a:pt x="711174" y="680466"/>
                  </a:lnTo>
                  <a:lnTo>
                    <a:pt x="749274" y="680466"/>
                  </a:lnTo>
                  <a:lnTo>
                    <a:pt x="749274" y="667766"/>
                  </a:lnTo>
                  <a:close/>
                </a:path>
                <a:path w="2533650" h="922020">
                  <a:moveTo>
                    <a:pt x="749274" y="444754"/>
                  </a:moveTo>
                  <a:lnTo>
                    <a:pt x="711174" y="444754"/>
                  </a:lnTo>
                  <a:lnTo>
                    <a:pt x="711174" y="457454"/>
                  </a:lnTo>
                  <a:lnTo>
                    <a:pt x="749274" y="457454"/>
                  </a:lnTo>
                  <a:lnTo>
                    <a:pt x="749274" y="444754"/>
                  </a:lnTo>
                  <a:close/>
                </a:path>
                <a:path w="2533650" h="922020">
                  <a:moveTo>
                    <a:pt x="778230" y="246634"/>
                  </a:moveTo>
                  <a:lnTo>
                    <a:pt x="740130" y="246634"/>
                  </a:lnTo>
                  <a:lnTo>
                    <a:pt x="740130" y="259334"/>
                  </a:lnTo>
                  <a:lnTo>
                    <a:pt x="778230" y="259334"/>
                  </a:lnTo>
                  <a:lnTo>
                    <a:pt x="778230" y="246634"/>
                  </a:lnTo>
                  <a:close/>
                </a:path>
                <a:path w="2533650" h="922020">
                  <a:moveTo>
                    <a:pt x="795756" y="33528"/>
                  </a:moveTo>
                  <a:lnTo>
                    <a:pt x="757656" y="33655"/>
                  </a:lnTo>
                  <a:lnTo>
                    <a:pt x="757656" y="46355"/>
                  </a:lnTo>
                  <a:lnTo>
                    <a:pt x="795756" y="46228"/>
                  </a:lnTo>
                  <a:lnTo>
                    <a:pt x="795756" y="33528"/>
                  </a:lnTo>
                  <a:close/>
                </a:path>
                <a:path w="2533650" h="922020">
                  <a:moveTo>
                    <a:pt x="800074" y="879602"/>
                  </a:moveTo>
                  <a:lnTo>
                    <a:pt x="761974" y="879729"/>
                  </a:lnTo>
                  <a:lnTo>
                    <a:pt x="761974" y="892429"/>
                  </a:lnTo>
                  <a:lnTo>
                    <a:pt x="800074" y="892302"/>
                  </a:lnTo>
                  <a:lnTo>
                    <a:pt x="800074" y="879602"/>
                  </a:lnTo>
                  <a:close/>
                </a:path>
                <a:path w="2533650" h="922020">
                  <a:moveTo>
                    <a:pt x="800074" y="667639"/>
                  </a:moveTo>
                  <a:lnTo>
                    <a:pt x="761974" y="667639"/>
                  </a:lnTo>
                  <a:lnTo>
                    <a:pt x="761974" y="680339"/>
                  </a:lnTo>
                  <a:lnTo>
                    <a:pt x="800074" y="680339"/>
                  </a:lnTo>
                  <a:lnTo>
                    <a:pt x="800074" y="667639"/>
                  </a:lnTo>
                  <a:close/>
                </a:path>
                <a:path w="2533650" h="922020">
                  <a:moveTo>
                    <a:pt x="800074" y="444754"/>
                  </a:moveTo>
                  <a:lnTo>
                    <a:pt x="761974" y="444754"/>
                  </a:lnTo>
                  <a:lnTo>
                    <a:pt x="761974" y="457454"/>
                  </a:lnTo>
                  <a:lnTo>
                    <a:pt x="800074" y="457454"/>
                  </a:lnTo>
                  <a:lnTo>
                    <a:pt x="800074" y="444754"/>
                  </a:lnTo>
                  <a:close/>
                </a:path>
                <a:path w="2533650" h="922020">
                  <a:moveTo>
                    <a:pt x="829030" y="246634"/>
                  </a:moveTo>
                  <a:lnTo>
                    <a:pt x="790930" y="246634"/>
                  </a:lnTo>
                  <a:lnTo>
                    <a:pt x="790930" y="259334"/>
                  </a:lnTo>
                  <a:lnTo>
                    <a:pt x="829030" y="259334"/>
                  </a:lnTo>
                  <a:lnTo>
                    <a:pt x="829030" y="246634"/>
                  </a:lnTo>
                  <a:close/>
                </a:path>
                <a:path w="2533650" h="922020">
                  <a:moveTo>
                    <a:pt x="846556" y="33401"/>
                  </a:moveTo>
                  <a:lnTo>
                    <a:pt x="808456" y="33401"/>
                  </a:lnTo>
                  <a:lnTo>
                    <a:pt x="808456" y="46101"/>
                  </a:lnTo>
                  <a:lnTo>
                    <a:pt x="846556" y="46101"/>
                  </a:lnTo>
                  <a:lnTo>
                    <a:pt x="846556" y="33401"/>
                  </a:lnTo>
                  <a:close/>
                </a:path>
                <a:path w="2533650" h="922020">
                  <a:moveTo>
                    <a:pt x="850874" y="879602"/>
                  </a:moveTo>
                  <a:lnTo>
                    <a:pt x="812774" y="879602"/>
                  </a:lnTo>
                  <a:lnTo>
                    <a:pt x="812774" y="892302"/>
                  </a:lnTo>
                  <a:lnTo>
                    <a:pt x="850874" y="892302"/>
                  </a:lnTo>
                  <a:lnTo>
                    <a:pt x="850874" y="879602"/>
                  </a:lnTo>
                  <a:close/>
                </a:path>
                <a:path w="2533650" h="922020">
                  <a:moveTo>
                    <a:pt x="850874" y="667512"/>
                  </a:moveTo>
                  <a:lnTo>
                    <a:pt x="812774" y="667639"/>
                  </a:lnTo>
                  <a:lnTo>
                    <a:pt x="812774" y="680339"/>
                  </a:lnTo>
                  <a:lnTo>
                    <a:pt x="850874" y="680212"/>
                  </a:lnTo>
                  <a:lnTo>
                    <a:pt x="850874" y="667512"/>
                  </a:lnTo>
                  <a:close/>
                </a:path>
                <a:path w="2533650" h="922020">
                  <a:moveTo>
                    <a:pt x="850874" y="444754"/>
                  </a:moveTo>
                  <a:lnTo>
                    <a:pt x="812774" y="444754"/>
                  </a:lnTo>
                  <a:lnTo>
                    <a:pt x="812774" y="457454"/>
                  </a:lnTo>
                  <a:lnTo>
                    <a:pt x="850874" y="457454"/>
                  </a:lnTo>
                  <a:lnTo>
                    <a:pt x="850874" y="444754"/>
                  </a:lnTo>
                  <a:close/>
                </a:path>
                <a:path w="2533650" h="922020">
                  <a:moveTo>
                    <a:pt x="879830" y="246634"/>
                  </a:moveTo>
                  <a:lnTo>
                    <a:pt x="841730" y="246634"/>
                  </a:lnTo>
                  <a:lnTo>
                    <a:pt x="841730" y="259334"/>
                  </a:lnTo>
                  <a:lnTo>
                    <a:pt x="879830" y="259334"/>
                  </a:lnTo>
                  <a:lnTo>
                    <a:pt x="879830" y="246634"/>
                  </a:lnTo>
                  <a:close/>
                </a:path>
                <a:path w="2533650" h="922020">
                  <a:moveTo>
                    <a:pt x="897356" y="33147"/>
                  </a:moveTo>
                  <a:lnTo>
                    <a:pt x="859256" y="33274"/>
                  </a:lnTo>
                  <a:lnTo>
                    <a:pt x="859256" y="45974"/>
                  </a:lnTo>
                  <a:lnTo>
                    <a:pt x="897356" y="45847"/>
                  </a:lnTo>
                  <a:lnTo>
                    <a:pt x="897356" y="33147"/>
                  </a:lnTo>
                  <a:close/>
                </a:path>
                <a:path w="2533650" h="922020">
                  <a:moveTo>
                    <a:pt x="901674" y="879475"/>
                  </a:moveTo>
                  <a:lnTo>
                    <a:pt x="863574" y="879602"/>
                  </a:lnTo>
                  <a:lnTo>
                    <a:pt x="863574" y="892302"/>
                  </a:lnTo>
                  <a:lnTo>
                    <a:pt x="901674" y="892175"/>
                  </a:lnTo>
                  <a:lnTo>
                    <a:pt x="901674" y="879475"/>
                  </a:lnTo>
                  <a:close/>
                </a:path>
                <a:path w="2533650" h="922020">
                  <a:moveTo>
                    <a:pt x="901674" y="667385"/>
                  </a:moveTo>
                  <a:lnTo>
                    <a:pt x="863574" y="667512"/>
                  </a:lnTo>
                  <a:lnTo>
                    <a:pt x="863574" y="680212"/>
                  </a:lnTo>
                  <a:lnTo>
                    <a:pt x="901674" y="680085"/>
                  </a:lnTo>
                  <a:lnTo>
                    <a:pt x="901674" y="667385"/>
                  </a:lnTo>
                  <a:close/>
                </a:path>
                <a:path w="2533650" h="922020">
                  <a:moveTo>
                    <a:pt x="901674" y="444754"/>
                  </a:moveTo>
                  <a:lnTo>
                    <a:pt x="863574" y="444754"/>
                  </a:lnTo>
                  <a:lnTo>
                    <a:pt x="863574" y="457454"/>
                  </a:lnTo>
                  <a:lnTo>
                    <a:pt x="901674" y="457454"/>
                  </a:lnTo>
                  <a:lnTo>
                    <a:pt x="901674" y="444754"/>
                  </a:lnTo>
                  <a:close/>
                </a:path>
                <a:path w="2533650" h="922020">
                  <a:moveTo>
                    <a:pt x="930630" y="246634"/>
                  </a:moveTo>
                  <a:lnTo>
                    <a:pt x="892530" y="246634"/>
                  </a:lnTo>
                  <a:lnTo>
                    <a:pt x="892530" y="259334"/>
                  </a:lnTo>
                  <a:lnTo>
                    <a:pt x="930630" y="259334"/>
                  </a:lnTo>
                  <a:lnTo>
                    <a:pt x="930630" y="246634"/>
                  </a:lnTo>
                  <a:close/>
                </a:path>
                <a:path w="2533650" h="922020">
                  <a:moveTo>
                    <a:pt x="948156" y="33020"/>
                  </a:moveTo>
                  <a:lnTo>
                    <a:pt x="910056" y="33147"/>
                  </a:lnTo>
                  <a:lnTo>
                    <a:pt x="910056" y="45847"/>
                  </a:lnTo>
                  <a:lnTo>
                    <a:pt x="948156" y="45720"/>
                  </a:lnTo>
                  <a:lnTo>
                    <a:pt x="948156" y="33020"/>
                  </a:lnTo>
                  <a:close/>
                </a:path>
                <a:path w="2533650" h="922020">
                  <a:moveTo>
                    <a:pt x="952474" y="879348"/>
                  </a:moveTo>
                  <a:lnTo>
                    <a:pt x="914374" y="879475"/>
                  </a:lnTo>
                  <a:lnTo>
                    <a:pt x="914374" y="892175"/>
                  </a:lnTo>
                  <a:lnTo>
                    <a:pt x="952474" y="892048"/>
                  </a:lnTo>
                  <a:lnTo>
                    <a:pt x="952474" y="879348"/>
                  </a:lnTo>
                  <a:close/>
                </a:path>
                <a:path w="2533650" h="922020">
                  <a:moveTo>
                    <a:pt x="952474" y="667258"/>
                  </a:moveTo>
                  <a:lnTo>
                    <a:pt x="914374" y="667385"/>
                  </a:lnTo>
                  <a:lnTo>
                    <a:pt x="914374" y="680085"/>
                  </a:lnTo>
                  <a:lnTo>
                    <a:pt x="952474" y="679958"/>
                  </a:lnTo>
                  <a:lnTo>
                    <a:pt x="952474" y="667258"/>
                  </a:lnTo>
                  <a:close/>
                </a:path>
                <a:path w="2533650" h="922020">
                  <a:moveTo>
                    <a:pt x="952474" y="444754"/>
                  </a:moveTo>
                  <a:lnTo>
                    <a:pt x="914374" y="444754"/>
                  </a:lnTo>
                  <a:lnTo>
                    <a:pt x="914374" y="457454"/>
                  </a:lnTo>
                  <a:lnTo>
                    <a:pt x="952474" y="457454"/>
                  </a:lnTo>
                  <a:lnTo>
                    <a:pt x="952474" y="444754"/>
                  </a:lnTo>
                  <a:close/>
                </a:path>
                <a:path w="2533650" h="922020">
                  <a:moveTo>
                    <a:pt x="981430" y="246634"/>
                  </a:moveTo>
                  <a:lnTo>
                    <a:pt x="943330" y="246634"/>
                  </a:lnTo>
                  <a:lnTo>
                    <a:pt x="943330" y="259334"/>
                  </a:lnTo>
                  <a:lnTo>
                    <a:pt x="981430" y="259334"/>
                  </a:lnTo>
                  <a:lnTo>
                    <a:pt x="981430" y="246634"/>
                  </a:lnTo>
                  <a:close/>
                </a:path>
                <a:path w="2533650" h="922020">
                  <a:moveTo>
                    <a:pt x="998956" y="32893"/>
                  </a:moveTo>
                  <a:lnTo>
                    <a:pt x="960856" y="33020"/>
                  </a:lnTo>
                  <a:lnTo>
                    <a:pt x="960856" y="45720"/>
                  </a:lnTo>
                  <a:lnTo>
                    <a:pt x="998956" y="45593"/>
                  </a:lnTo>
                  <a:lnTo>
                    <a:pt x="998956" y="32893"/>
                  </a:lnTo>
                  <a:close/>
                </a:path>
                <a:path w="2533650" h="922020">
                  <a:moveTo>
                    <a:pt x="1003274" y="879348"/>
                  </a:moveTo>
                  <a:lnTo>
                    <a:pt x="965174" y="879348"/>
                  </a:lnTo>
                  <a:lnTo>
                    <a:pt x="965174" y="892048"/>
                  </a:lnTo>
                  <a:lnTo>
                    <a:pt x="1003274" y="892048"/>
                  </a:lnTo>
                  <a:lnTo>
                    <a:pt x="1003274" y="879348"/>
                  </a:lnTo>
                  <a:close/>
                </a:path>
                <a:path w="2533650" h="922020">
                  <a:moveTo>
                    <a:pt x="1003274" y="667131"/>
                  </a:moveTo>
                  <a:lnTo>
                    <a:pt x="965174" y="667258"/>
                  </a:lnTo>
                  <a:lnTo>
                    <a:pt x="965174" y="679958"/>
                  </a:lnTo>
                  <a:lnTo>
                    <a:pt x="1003274" y="679831"/>
                  </a:lnTo>
                  <a:lnTo>
                    <a:pt x="1003274" y="667131"/>
                  </a:lnTo>
                  <a:close/>
                </a:path>
                <a:path w="2533650" h="922020">
                  <a:moveTo>
                    <a:pt x="1003274" y="444754"/>
                  </a:moveTo>
                  <a:lnTo>
                    <a:pt x="965174" y="444754"/>
                  </a:lnTo>
                  <a:lnTo>
                    <a:pt x="965174" y="457454"/>
                  </a:lnTo>
                  <a:lnTo>
                    <a:pt x="1003274" y="457454"/>
                  </a:lnTo>
                  <a:lnTo>
                    <a:pt x="1003274" y="444754"/>
                  </a:lnTo>
                  <a:close/>
                </a:path>
                <a:path w="2533650" h="922020">
                  <a:moveTo>
                    <a:pt x="1032230" y="246634"/>
                  </a:moveTo>
                  <a:lnTo>
                    <a:pt x="994130" y="246634"/>
                  </a:lnTo>
                  <a:lnTo>
                    <a:pt x="994130" y="259334"/>
                  </a:lnTo>
                  <a:lnTo>
                    <a:pt x="1032230" y="259334"/>
                  </a:lnTo>
                  <a:lnTo>
                    <a:pt x="1032230" y="246634"/>
                  </a:lnTo>
                  <a:close/>
                </a:path>
                <a:path w="2533650" h="922020">
                  <a:moveTo>
                    <a:pt x="1049756" y="32766"/>
                  </a:moveTo>
                  <a:lnTo>
                    <a:pt x="1011656" y="32893"/>
                  </a:lnTo>
                  <a:lnTo>
                    <a:pt x="1011656" y="45593"/>
                  </a:lnTo>
                  <a:lnTo>
                    <a:pt x="1049756" y="45466"/>
                  </a:lnTo>
                  <a:lnTo>
                    <a:pt x="1049756" y="32766"/>
                  </a:lnTo>
                  <a:close/>
                </a:path>
                <a:path w="2533650" h="922020">
                  <a:moveTo>
                    <a:pt x="1054074" y="879221"/>
                  </a:moveTo>
                  <a:lnTo>
                    <a:pt x="1015974" y="879348"/>
                  </a:lnTo>
                  <a:lnTo>
                    <a:pt x="1015974" y="892048"/>
                  </a:lnTo>
                  <a:lnTo>
                    <a:pt x="1054074" y="891921"/>
                  </a:lnTo>
                  <a:lnTo>
                    <a:pt x="1054074" y="879221"/>
                  </a:lnTo>
                  <a:close/>
                </a:path>
                <a:path w="2533650" h="922020">
                  <a:moveTo>
                    <a:pt x="1054074" y="667004"/>
                  </a:moveTo>
                  <a:lnTo>
                    <a:pt x="1015974" y="667131"/>
                  </a:lnTo>
                  <a:lnTo>
                    <a:pt x="1015974" y="679831"/>
                  </a:lnTo>
                  <a:lnTo>
                    <a:pt x="1054074" y="679704"/>
                  </a:lnTo>
                  <a:lnTo>
                    <a:pt x="1054074" y="667004"/>
                  </a:lnTo>
                  <a:close/>
                </a:path>
                <a:path w="2533650" h="922020">
                  <a:moveTo>
                    <a:pt x="1054074" y="444754"/>
                  </a:moveTo>
                  <a:lnTo>
                    <a:pt x="1015974" y="444754"/>
                  </a:lnTo>
                  <a:lnTo>
                    <a:pt x="1015974" y="457454"/>
                  </a:lnTo>
                  <a:lnTo>
                    <a:pt x="1054074" y="457454"/>
                  </a:lnTo>
                  <a:lnTo>
                    <a:pt x="1054074" y="444754"/>
                  </a:lnTo>
                  <a:close/>
                </a:path>
                <a:path w="2533650" h="922020">
                  <a:moveTo>
                    <a:pt x="1083030" y="246634"/>
                  </a:moveTo>
                  <a:lnTo>
                    <a:pt x="1044930" y="246634"/>
                  </a:lnTo>
                  <a:lnTo>
                    <a:pt x="1044930" y="259334"/>
                  </a:lnTo>
                  <a:lnTo>
                    <a:pt x="1083030" y="259334"/>
                  </a:lnTo>
                  <a:lnTo>
                    <a:pt x="1083030" y="246634"/>
                  </a:lnTo>
                  <a:close/>
                </a:path>
                <a:path w="2533650" h="922020">
                  <a:moveTo>
                    <a:pt x="1100556" y="32639"/>
                  </a:moveTo>
                  <a:lnTo>
                    <a:pt x="1062456" y="32766"/>
                  </a:lnTo>
                  <a:lnTo>
                    <a:pt x="1062456" y="45466"/>
                  </a:lnTo>
                  <a:lnTo>
                    <a:pt x="1100556" y="45339"/>
                  </a:lnTo>
                  <a:lnTo>
                    <a:pt x="1100556" y="32639"/>
                  </a:lnTo>
                  <a:close/>
                </a:path>
                <a:path w="2533650" h="922020">
                  <a:moveTo>
                    <a:pt x="1104874" y="879221"/>
                  </a:moveTo>
                  <a:lnTo>
                    <a:pt x="1066774" y="879221"/>
                  </a:lnTo>
                  <a:lnTo>
                    <a:pt x="1066774" y="891921"/>
                  </a:lnTo>
                  <a:lnTo>
                    <a:pt x="1104874" y="891921"/>
                  </a:lnTo>
                  <a:lnTo>
                    <a:pt x="1104874" y="879221"/>
                  </a:lnTo>
                  <a:close/>
                </a:path>
                <a:path w="2533650" h="922020">
                  <a:moveTo>
                    <a:pt x="1104874" y="666877"/>
                  </a:moveTo>
                  <a:lnTo>
                    <a:pt x="1066774" y="667004"/>
                  </a:lnTo>
                  <a:lnTo>
                    <a:pt x="1066774" y="679704"/>
                  </a:lnTo>
                  <a:lnTo>
                    <a:pt x="1104874" y="679577"/>
                  </a:lnTo>
                  <a:lnTo>
                    <a:pt x="1104874" y="666877"/>
                  </a:lnTo>
                  <a:close/>
                </a:path>
                <a:path w="2533650" h="922020">
                  <a:moveTo>
                    <a:pt x="1104874" y="444754"/>
                  </a:moveTo>
                  <a:lnTo>
                    <a:pt x="1066774" y="444754"/>
                  </a:lnTo>
                  <a:lnTo>
                    <a:pt x="1066774" y="457454"/>
                  </a:lnTo>
                  <a:lnTo>
                    <a:pt x="1104874" y="457454"/>
                  </a:lnTo>
                  <a:lnTo>
                    <a:pt x="1104874" y="444754"/>
                  </a:lnTo>
                  <a:close/>
                </a:path>
                <a:path w="2533650" h="922020">
                  <a:moveTo>
                    <a:pt x="1133830" y="246634"/>
                  </a:moveTo>
                  <a:lnTo>
                    <a:pt x="1095730" y="246634"/>
                  </a:lnTo>
                  <a:lnTo>
                    <a:pt x="1095730" y="259334"/>
                  </a:lnTo>
                  <a:lnTo>
                    <a:pt x="1133830" y="259334"/>
                  </a:lnTo>
                  <a:lnTo>
                    <a:pt x="1133830" y="246634"/>
                  </a:lnTo>
                  <a:close/>
                </a:path>
                <a:path w="2533650" h="922020">
                  <a:moveTo>
                    <a:pt x="1151356" y="32512"/>
                  </a:moveTo>
                  <a:lnTo>
                    <a:pt x="1113256" y="32639"/>
                  </a:lnTo>
                  <a:lnTo>
                    <a:pt x="1113256" y="45339"/>
                  </a:lnTo>
                  <a:lnTo>
                    <a:pt x="1151356" y="45212"/>
                  </a:lnTo>
                  <a:lnTo>
                    <a:pt x="1151356" y="32512"/>
                  </a:lnTo>
                  <a:close/>
                </a:path>
                <a:path w="2533650" h="922020">
                  <a:moveTo>
                    <a:pt x="1155674" y="879094"/>
                  </a:moveTo>
                  <a:lnTo>
                    <a:pt x="1117574" y="879094"/>
                  </a:lnTo>
                  <a:lnTo>
                    <a:pt x="1117574" y="891794"/>
                  </a:lnTo>
                  <a:lnTo>
                    <a:pt x="1155674" y="891794"/>
                  </a:lnTo>
                  <a:lnTo>
                    <a:pt x="1155674" y="879094"/>
                  </a:lnTo>
                  <a:close/>
                </a:path>
                <a:path w="2533650" h="922020">
                  <a:moveTo>
                    <a:pt x="1155674" y="666750"/>
                  </a:moveTo>
                  <a:lnTo>
                    <a:pt x="1117574" y="666877"/>
                  </a:lnTo>
                  <a:lnTo>
                    <a:pt x="1117574" y="679577"/>
                  </a:lnTo>
                  <a:lnTo>
                    <a:pt x="1155674" y="679450"/>
                  </a:lnTo>
                  <a:lnTo>
                    <a:pt x="1155674" y="666750"/>
                  </a:lnTo>
                  <a:close/>
                </a:path>
                <a:path w="2533650" h="922020">
                  <a:moveTo>
                    <a:pt x="1155674" y="444754"/>
                  </a:moveTo>
                  <a:lnTo>
                    <a:pt x="1117574" y="444754"/>
                  </a:lnTo>
                  <a:lnTo>
                    <a:pt x="1117574" y="457454"/>
                  </a:lnTo>
                  <a:lnTo>
                    <a:pt x="1155674" y="457454"/>
                  </a:lnTo>
                  <a:lnTo>
                    <a:pt x="1155674" y="444754"/>
                  </a:lnTo>
                  <a:close/>
                </a:path>
                <a:path w="2533650" h="922020">
                  <a:moveTo>
                    <a:pt x="1184630" y="246634"/>
                  </a:moveTo>
                  <a:lnTo>
                    <a:pt x="1146530" y="246634"/>
                  </a:lnTo>
                  <a:lnTo>
                    <a:pt x="1146530" y="259334"/>
                  </a:lnTo>
                  <a:lnTo>
                    <a:pt x="1184630" y="259334"/>
                  </a:lnTo>
                  <a:lnTo>
                    <a:pt x="1184630" y="246634"/>
                  </a:lnTo>
                  <a:close/>
                </a:path>
                <a:path w="2533650" h="922020">
                  <a:moveTo>
                    <a:pt x="1202156" y="32385"/>
                  </a:moveTo>
                  <a:lnTo>
                    <a:pt x="1164056" y="32512"/>
                  </a:lnTo>
                  <a:lnTo>
                    <a:pt x="1164056" y="45212"/>
                  </a:lnTo>
                  <a:lnTo>
                    <a:pt x="1202156" y="45085"/>
                  </a:lnTo>
                  <a:lnTo>
                    <a:pt x="1202156" y="32385"/>
                  </a:lnTo>
                  <a:close/>
                </a:path>
                <a:path w="2533650" h="922020">
                  <a:moveTo>
                    <a:pt x="1206474" y="878967"/>
                  </a:moveTo>
                  <a:lnTo>
                    <a:pt x="1168374" y="879094"/>
                  </a:lnTo>
                  <a:lnTo>
                    <a:pt x="1168374" y="891794"/>
                  </a:lnTo>
                  <a:lnTo>
                    <a:pt x="1206474" y="891667"/>
                  </a:lnTo>
                  <a:lnTo>
                    <a:pt x="1206474" y="878967"/>
                  </a:lnTo>
                  <a:close/>
                </a:path>
                <a:path w="2533650" h="922020">
                  <a:moveTo>
                    <a:pt x="1206474" y="666623"/>
                  </a:moveTo>
                  <a:lnTo>
                    <a:pt x="1168374" y="666750"/>
                  </a:lnTo>
                  <a:lnTo>
                    <a:pt x="1168374" y="679450"/>
                  </a:lnTo>
                  <a:lnTo>
                    <a:pt x="1206474" y="679323"/>
                  </a:lnTo>
                  <a:lnTo>
                    <a:pt x="1206474" y="666623"/>
                  </a:lnTo>
                  <a:close/>
                </a:path>
                <a:path w="2533650" h="922020">
                  <a:moveTo>
                    <a:pt x="1206474" y="444754"/>
                  </a:moveTo>
                  <a:lnTo>
                    <a:pt x="1168374" y="444754"/>
                  </a:lnTo>
                  <a:lnTo>
                    <a:pt x="1168374" y="457454"/>
                  </a:lnTo>
                  <a:lnTo>
                    <a:pt x="1206474" y="457454"/>
                  </a:lnTo>
                  <a:lnTo>
                    <a:pt x="1206474" y="444754"/>
                  </a:lnTo>
                  <a:close/>
                </a:path>
                <a:path w="2533650" h="922020">
                  <a:moveTo>
                    <a:pt x="1235430" y="246634"/>
                  </a:moveTo>
                  <a:lnTo>
                    <a:pt x="1197330" y="246634"/>
                  </a:lnTo>
                  <a:lnTo>
                    <a:pt x="1197330" y="259334"/>
                  </a:lnTo>
                  <a:lnTo>
                    <a:pt x="1235430" y="259334"/>
                  </a:lnTo>
                  <a:lnTo>
                    <a:pt x="1235430" y="246634"/>
                  </a:lnTo>
                  <a:close/>
                </a:path>
                <a:path w="2533650" h="922020">
                  <a:moveTo>
                    <a:pt x="1252956" y="32258"/>
                  </a:moveTo>
                  <a:lnTo>
                    <a:pt x="1214856" y="32385"/>
                  </a:lnTo>
                  <a:lnTo>
                    <a:pt x="1214856" y="45085"/>
                  </a:lnTo>
                  <a:lnTo>
                    <a:pt x="1252956" y="44958"/>
                  </a:lnTo>
                  <a:lnTo>
                    <a:pt x="1252956" y="32258"/>
                  </a:lnTo>
                  <a:close/>
                </a:path>
                <a:path w="2533650" h="922020">
                  <a:moveTo>
                    <a:pt x="1257274" y="878967"/>
                  </a:moveTo>
                  <a:lnTo>
                    <a:pt x="1219174" y="878967"/>
                  </a:lnTo>
                  <a:lnTo>
                    <a:pt x="1219174" y="891667"/>
                  </a:lnTo>
                  <a:lnTo>
                    <a:pt x="1257274" y="891667"/>
                  </a:lnTo>
                  <a:lnTo>
                    <a:pt x="1257274" y="878967"/>
                  </a:lnTo>
                  <a:close/>
                </a:path>
                <a:path w="2533650" h="922020">
                  <a:moveTo>
                    <a:pt x="1257274" y="666623"/>
                  </a:moveTo>
                  <a:lnTo>
                    <a:pt x="1219174" y="666623"/>
                  </a:lnTo>
                  <a:lnTo>
                    <a:pt x="1219174" y="679323"/>
                  </a:lnTo>
                  <a:lnTo>
                    <a:pt x="1257274" y="679323"/>
                  </a:lnTo>
                  <a:lnTo>
                    <a:pt x="1257274" y="666623"/>
                  </a:lnTo>
                  <a:close/>
                </a:path>
                <a:path w="2533650" h="922020">
                  <a:moveTo>
                    <a:pt x="1257274" y="444754"/>
                  </a:moveTo>
                  <a:lnTo>
                    <a:pt x="1219174" y="444754"/>
                  </a:lnTo>
                  <a:lnTo>
                    <a:pt x="1219174" y="457454"/>
                  </a:lnTo>
                  <a:lnTo>
                    <a:pt x="1257274" y="457454"/>
                  </a:lnTo>
                  <a:lnTo>
                    <a:pt x="1257274" y="444754"/>
                  </a:lnTo>
                  <a:close/>
                </a:path>
                <a:path w="2533650" h="922020">
                  <a:moveTo>
                    <a:pt x="1286230" y="246634"/>
                  </a:moveTo>
                  <a:lnTo>
                    <a:pt x="1248130" y="246634"/>
                  </a:lnTo>
                  <a:lnTo>
                    <a:pt x="1248130" y="259334"/>
                  </a:lnTo>
                  <a:lnTo>
                    <a:pt x="1286230" y="259334"/>
                  </a:lnTo>
                  <a:lnTo>
                    <a:pt x="1286230" y="246634"/>
                  </a:lnTo>
                  <a:close/>
                </a:path>
                <a:path w="2533650" h="922020">
                  <a:moveTo>
                    <a:pt x="1303756" y="32131"/>
                  </a:moveTo>
                  <a:lnTo>
                    <a:pt x="1265656" y="32131"/>
                  </a:lnTo>
                  <a:lnTo>
                    <a:pt x="1265656" y="44831"/>
                  </a:lnTo>
                  <a:lnTo>
                    <a:pt x="1303756" y="44831"/>
                  </a:lnTo>
                  <a:lnTo>
                    <a:pt x="1303756" y="32131"/>
                  </a:lnTo>
                  <a:close/>
                </a:path>
                <a:path w="2533650" h="922020">
                  <a:moveTo>
                    <a:pt x="1308074" y="878840"/>
                  </a:moveTo>
                  <a:lnTo>
                    <a:pt x="1269974" y="878967"/>
                  </a:lnTo>
                  <a:lnTo>
                    <a:pt x="1269974" y="891667"/>
                  </a:lnTo>
                  <a:lnTo>
                    <a:pt x="1308074" y="891540"/>
                  </a:lnTo>
                  <a:lnTo>
                    <a:pt x="1308074" y="878840"/>
                  </a:lnTo>
                  <a:close/>
                </a:path>
                <a:path w="2533650" h="922020">
                  <a:moveTo>
                    <a:pt x="1308074" y="666496"/>
                  </a:moveTo>
                  <a:lnTo>
                    <a:pt x="1269974" y="666496"/>
                  </a:lnTo>
                  <a:lnTo>
                    <a:pt x="1269974" y="679196"/>
                  </a:lnTo>
                  <a:lnTo>
                    <a:pt x="1308074" y="679196"/>
                  </a:lnTo>
                  <a:lnTo>
                    <a:pt x="1308074" y="666496"/>
                  </a:lnTo>
                  <a:close/>
                </a:path>
                <a:path w="2533650" h="922020">
                  <a:moveTo>
                    <a:pt x="1308074" y="444754"/>
                  </a:moveTo>
                  <a:lnTo>
                    <a:pt x="1269974" y="444754"/>
                  </a:lnTo>
                  <a:lnTo>
                    <a:pt x="1269974" y="457454"/>
                  </a:lnTo>
                  <a:lnTo>
                    <a:pt x="1308074" y="457454"/>
                  </a:lnTo>
                  <a:lnTo>
                    <a:pt x="1308074" y="444754"/>
                  </a:lnTo>
                  <a:close/>
                </a:path>
                <a:path w="2533650" h="922020">
                  <a:moveTo>
                    <a:pt x="1337030" y="246634"/>
                  </a:moveTo>
                  <a:lnTo>
                    <a:pt x="1298930" y="246634"/>
                  </a:lnTo>
                  <a:lnTo>
                    <a:pt x="1298930" y="259334"/>
                  </a:lnTo>
                  <a:lnTo>
                    <a:pt x="1337030" y="259334"/>
                  </a:lnTo>
                  <a:lnTo>
                    <a:pt x="1337030" y="246634"/>
                  </a:lnTo>
                  <a:close/>
                </a:path>
                <a:path w="2533650" h="922020">
                  <a:moveTo>
                    <a:pt x="1354556" y="31877"/>
                  </a:moveTo>
                  <a:lnTo>
                    <a:pt x="1316456" y="32004"/>
                  </a:lnTo>
                  <a:lnTo>
                    <a:pt x="1316456" y="44704"/>
                  </a:lnTo>
                  <a:lnTo>
                    <a:pt x="1354556" y="44577"/>
                  </a:lnTo>
                  <a:lnTo>
                    <a:pt x="1354556" y="31877"/>
                  </a:lnTo>
                  <a:close/>
                </a:path>
                <a:path w="2533650" h="922020">
                  <a:moveTo>
                    <a:pt x="1358874" y="878840"/>
                  </a:moveTo>
                  <a:lnTo>
                    <a:pt x="1320774" y="878840"/>
                  </a:lnTo>
                  <a:lnTo>
                    <a:pt x="1320774" y="891540"/>
                  </a:lnTo>
                  <a:lnTo>
                    <a:pt x="1358874" y="891540"/>
                  </a:lnTo>
                  <a:lnTo>
                    <a:pt x="1358874" y="878840"/>
                  </a:lnTo>
                  <a:close/>
                </a:path>
                <a:path w="2533650" h="922020">
                  <a:moveTo>
                    <a:pt x="1358874" y="666369"/>
                  </a:moveTo>
                  <a:lnTo>
                    <a:pt x="1320774" y="666369"/>
                  </a:lnTo>
                  <a:lnTo>
                    <a:pt x="1320774" y="679069"/>
                  </a:lnTo>
                  <a:lnTo>
                    <a:pt x="1358874" y="679069"/>
                  </a:lnTo>
                  <a:lnTo>
                    <a:pt x="1358874" y="666369"/>
                  </a:lnTo>
                  <a:close/>
                </a:path>
                <a:path w="2533650" h="922020">
                  <a:moveTo>
                    <a:pt x="1358874" y="444754"/>
                  </a:moveTo>
                  <a:lnTo>
                    <a:pt x="1320774" y="444754"/>
                  </a:lnTo>
                  <a:lnTo>
                    <a:pt x="1320774" y="457454"/>
                  </a:lnTo>
                  <a:lnTo>
                    <a:pt x="1358874" y="457454"/>
                  </a:lnTo>
                  <a:lnTo>
                    <a:pt x="1358874" y="444754"/>
                  </a:lnTo>
                  <a:close/>
                </a:path>
                <a:path w="2533650" h="922020">
                  <a:moveTo>
                    <a:pt x="1387830" y="246634"/>
                  </a:moveTo>
                  <a:lnTo>
                    <a:pt x="1349730" y="246634"/>
                  </a:lnTo>
                  <a:lnTo>
                    <a:pt x="1349730" y="259334"/>
                  </a:lnTo>
                  <a:lnTo>
                    <a:pt x="1387830" y="259334"/>
                  </a:lnTo>
                  <a:lnTo>
                    <a:pt x="1387830" y="246634"/>
                  </a:lnTo>
                  <a:close/>
                </a:path>
                <a:path w="2533650" h="922020">
                  <a:moveTo>
                    <a:pt x="1405356" y="31750"/>
                  </a:moveTo>
                  <a:lnTo>
                    <a:pt x="1367256" y="31877"/>
                  </a:lnTo>
                  <a:lnTo>
                    <a:pt x="1367256" y="44577"/>
                  </a:lnTo>
                  <a:lnTo>
                    <a:pt x="1405356" y="44450"/>
                  </a:lnTo>
                  <a:lnTo>
                    <a:pt x="1405356" y="31750"/>
                  </a:lnTo>
                  <a:close/>
                </a:path>
                <a:path w="2533650" h="922020">
                  <a:moveTo>
                    <a:pt x="1409674" y="878713"/>
                  </a:moveTo>
                  <a:lnTo>
                    <a:pt x="1371574" y="878713"/>
                  </a:lnTo>
                  <a:lnTo>
                    <a:pt x="1371574" y="891413"/>
                  </a:lnTo>
                  <a:lnTo>
                    <a:pt x="1409674" y="891413"/>
                  </a:lnTo>
                  <a:lnTo>
                    <a:pt x="1409674" y="878713"/>
                  </a:lnTo>
                  <a:close/>
                </a:path>
                <a:path w="2533650" h="922020">
                  <a:moveTo>
                    <a:pt x="1409674" y="666242"/>
                  </a:moveTo>
                  <a:lnTo>
                    <a:pt x="1371574" y="666369"/>
                  </a:lnTo>
                  <a:lnTo>
                    <a:pt x="1371574" y="679069"/>
                  </a:lnTo>
                  <a:lnTo>
                    <a:pt x="1409674" y="678942"/>
                  </a:lnTo>
                  <a:lnTo>
                    <a:pt x="1409674" y="666242"/>
                  </a:lnTo>
                  <a:close/>
                </a:path>
                <a:path w="2533650" h="922020">
                  <a:moveTo>
                    <a:pt x="1409674" y="444754"/>
                  </a:moveTo>
                  <a:lnTo>
                    <a:pt x="1371574" y="444754"/>
                  </a:lnTo>
                  <a:lnTo>
                    <a:pt x="1371574" y="457454"/>
                  </a:lnTo>
                  <a:lnTo>
                    <a:pt x="1409674" y="457454"/>
                  </a:lnTo>
                  <a:lnTo>
                    <a:pt x="1409674" y="444754"/>
                  </a:lnTo>
                  <a:close/>
                </a:path>
                <a:path w="2533650" h="922020">
                  <a:moveTo>
                    <a:pt x="1438630" y="246634"/>
                  </a:moveTo>
                  <a:lnTo>
                    <a:pt x="1400530" y="246634"/>
                  </a:lnTo>
                  <a:lnTo>
                    <a:pt x="1400530" y="259334"/>
                  </a:lnTo>
                  <a:lnTo>
                    <a:pt x="1438630" y="259334"/>
                  </a:lnTo>
                  <a:lnTo>
                    <a:pt x="1438630" y="246634"/>
                  </a:lnTo>
                  <a:close/>
                </a:path>
                <a:path w="2533650" h="922020">
                  <a:moveTo>
                    <a:pt x="1460474" y="878586"/>
                  </a:moveTo>
                  <a:lnTo>
                    <a:pt x="1422374" y="878713"/>
                  </a:lnTo>
                  <a:lnTo>
                    <a:pt x="1422374" y="891413"/>
                  </a:lnTo>
                  <a:lnTo>
                    <a:pt x="1460474" y="891286"/>
                  </a:lnTo>
                  <a:lnTo>
                    <a:pt x="1460474" y="878586"/>
                  </a:lnTo>
                  <a:close/>
                </a:path>
                <a:path w="2533650" h="922020">
                  <a:moveTo>
                    <a:pt x="1460474" y="666115"/>
                  </a:moveTo>
                  <a:lnTo>
                    <a:pt x="1422374" y="666242"/>
                  </a:lnTo>
                  <a:lnTo>
                    <a:pt x="1422374" y="678942"/>
                  </a:lnTo>
                  <a:lnTo>
                    <a:pt x="1460474" y="678815"/>
                  </a:lnTo>
                  <a:lnTo>
                    <a:pt x="1460474" y="666115"/>
                  </a:lnTo>
                  <a:close/>
                </a:path>
                <a:path w="2533650" h="922020">
                  <a:moveTo>
                    <a:pt x="1460474" y="444754"/>
                  </a:moveTo>
                  <a:lnTo>
                    <a:pt x="1422374" y="444754"/>
                  </a:lnTo>
                  <a:lnTo>
                    <a:pt x="1422374" y="457454"/>
                  </a:lnTo>
                  <a:lnTo>
                    <a:pt x="1460474" y="457454"/>
                  </a:lnTo>
                  <a:lnTo>
                    <a:pt x="1460474" y="444754"/>
                  </a:lnTo>
                  <a:close/>
                </a:path>
                <a:path w="2533650" h="922020">
                  <a:moveTo>
                    <a:pt x="1489430" y="246634"/>
                  </a:moveTo>
                  <a:lnTo>
                    <a:pt x="1451330" y="246634"/>
                  </a:lnTo>
                  <a:lnTo>
                    <a:pt x="1451330" y="259334"/>
                  </a:lnTo>
                  <a:lnTo>
                    <a:pt x="1489430" y="259334"/>
                  </a:lnTo>
                  <a:lnTo>
                    <a:pt x="1489430" y="246634"/>
                  </a:lnTo>
                  <a:close/>
                </a:path>
                <a:path w="2533650" h="922020">
                  <a:moveTo>
                    <a:pt x="1491335" y="37846"/>
                  </a:moveTo>
                  <a:lnTo>
                    <a:pt x="1479029" y="31750"/>
                  </a:lnTo>
                  <a:lnTo>
                    <a:pt x="1415008" y="0"/>
                  </a:lnTo>
                  <a:lnTo>
                    <a:pt x="1415262" y="76200"/>
                  </a:lnTo>
                  <a:lnTo>
                    <a:pt x="1478229" y="44450"/>
                  </a:lnTo>
                  <a:lnTo>
                    <a:pt x="1491335" y="37846"/>
                  </a:lnTo>
                  <a:close/>
                </a:path>
                <a:path w="2533650" h="922020">
                  <a:moveTo>
                    <a:pt x="1511274" y="878586"/>
                  </a:moveTo>
                  <a:lnTo>
                    <a:pt x="1473174" y="878586"/>
                  </a:lnTo>
                  <a:lnTo>
                    <a:pt x="1473174" y="891286"/>
                  </a:lnTo>
                  <a:lnTo>
                    <a:pt x="1511274" y="891286"/>
                  </a:lnTo>
                  <a:lnTo>
                    <a:pt x="1511274" y="878586"/>
                  </a:lnTo>
                  <a:close/>
                </a:path>
                <a:path w="2533650" h="922020">
                  <a:moveTo>
                    <a:pt x="1511274" y="665988"/>
                  </a:moveTo>
                  <a:lnTo>
                    <a:pt x="1473174" y="666115"/>
                  </a:lnTo>
                  <a:lnTo>
                    <a:pt x="1473174" y="678815"/>
                  </a:lnTo>
                  <a:lnTo>
                    <a:pt x="1511274" y="678688"/>
                  </a:lnTo>
                  <a:lnTo>
                    <a:pt x="1511274" y="665988"/>
                  </a:lnTo>
                  <a:close/>
                </a:path>
                <a:path w="2533650" h="922020">
                  <a:moveTo>
                    <a:pt x="1511274" y="444754"/>
                  </a:moveTo>
                  <a:lnTo>
                    <a:pt x="1473174" y="444754"/>
                  </a:lnTo>
                  <a:lnTo>
                    <a:pt x="1473174" y="457454"/>
                  </a:lnTo>
                  <a:lnTo>
                    <a:pt x="1511274" y="457454"/>
                  </a:lnTo>
                  <a:lnTo>
                    <a:pt x="1511274" y="444754"/>
                  </a:lnTo>
                  <a:close/>
                </a:path>
                <a:path w="2533650" h="922020">
                  <a:moveTo>
                    <a:pt x="1540230" y="246634"/>
                  </a:moveTo>
                  <a:lnTo>
                    <a:pt x="1502130" y="246634"/>
                  </a:lnTo>
                  <a:lnTo>
                    <a:pt x="1502130" y="259334"/>
                  </a:lnTo>
                  <a:lnTo>
                    <a:pt x="1540230" y="259334"/>
                  </a:lnTo>
                  <a:lnTo>
                    <a:pt x="1540230" y="246634"/>
                  </a:lnTo>
                  <a:close/>
                </a:path>
                <a:path w="2533650" h="922020">
                  <a:moveTo>
                    <a:pt x="1562074" y="878459"/>
                  </a:moveTo>
                  <a:lnTo>
                    <a:pt x="1523974" y="878586"/>
                  </a:lnTo>
                  <a:lnTo>
                    <a:pt x="1523974" y="891286"/>
                  </a:lnTo>
                  <a:lnTo>
                    <a:pt x="1562074" y="891159"/>
                  </a:lnTo>
                  <a:lnTo>
                    <a:pt x="1562074" y="878459"/>
                  </a:lnTo>
                  <a:close/>
                </a:path>
                <a:path w="2533650" h="922020">
                  <a:moveTo>
                    <a:pt x="1562074" y="665861"/>
                  </a:moveTo>
                  <a:lnTo>
                    <a:pt x="1523974" y="665988"/>
                  </a:lnTo>
                  <a:lnTo>
                    <a:pt x="1523974" y="678688"/>
                  </a:lnTo>
                  <a:lnTo>
                    <a:pt x="1562074" y="678561"/>
                  </a:lnTo>
                  <a:lnTo>
                    <a:pt x="1562074" y="665861"/>
                  </a:lnTo>
                  <a:close/>
                </a:path>
                <a:path w="2533650" h="922020">
                  <a:moveTo>
                    <a:pt x="1562074" y="444754"/>
                  </a:moveTo>
                  <a:lnTo>
                    <a:pt x="1523974" y="444754"/>
                  </a:lnTo>
                  <a:lnTo>
                    <a:pt x="1523974" y="457454"/>
                  </a:lnTo>
                  <a:lnTo>
                    <a:pt x="1562074" y="457454"/>
                  </a:lnTo>
                  <a:lnTo>
                    <a:pt x="1562074" y="444754"/>
                  </a:lnTo>
                  <a:close/>
                </a:path>
                <a:path w="2533650" h="922020">
                  <a:moveTo>
                    <a:pt x="1591030" y="246634"/>
                  </a:moveTo>
                  <a:lnTo>
                    <a:pt x="1552930" y="246634"/>
                  </a:lnTo>
                  <a:lnTo>
                    <a:pt x="1552930" y="259334"/>
                  </a:lnTo>
                  <a:lnTo>
                    <a:pt x="1591030" y="259334"/>
                  </a:lnTo>
                  <a:lnTo>
                    <a:pt x="1591030" y="246634"/>
                  </a:lnTo>
                  <a:close/>
                </a:path>
                <a:path w="2533650" h="922020">
                  <a:moveTo>
                    <a:pt x="1612874" y="878332"/>
                  </a:moveTo>
                  <a:lnTo>
                    <a:pt x="1574774" y="878459"/>
                  </a:lnTo>
                  <a:lnTo>
                    <a:pt x="1574774" y="891159"/>
                  </a:lnTo>
                  <a:lnTo>
                    <a:pt x="1612874" y="891032"/>
                  </a:lnTo>
                  <a:lnTo>
                    <a:pt x="1612874" y="878332"/>
                  </a:lnTo>
                  <a:close/>
                </a:path>
                <a:path w="2533650" h="922020">
                  <a:moveTo>
                    <a:pt x="1612874" y="665734"/>
                  </a:moveTo>
                  <a:lnTo>
                    <a:pt x="1574774" y="665861"/>
                  </a:lnTo>
                  <a:lnTo>
                    <a:pt x="1574774" y="678561"/>
                  </a:lnTo>
                  <a:lnTo>
                    <a:pt x="1612874" y="678434"/>
                  </a:lnTo>
                  <a:lnTo>
                    <a:pt x="1612874" y="665734"/>
                  </a:lnTo>
                  <a:close/>
                </a:path>
                <a:path w="2533650" h="922020">
                  <a:moveTo>
                    <a:pt x="1612874" y="444754"/>
                  </a:moveTo>
                  <a:lnTo>
                    <a:pt x="1574774" y="444754"/>
                  </a:lnTo>
                  <a:lnTo>
                    <a:pt x="1574774" y="457454"/>
                  </a:lnTo>
                  <a:lnTo>
                    <a:pt x="1612874" y="457454"/>
                  </a:lnTo>
                  <a:lnTo>
                    <a:pt x="1612874" y="444754"/>
                  </a:lnTo>
                  <a:close/>
                </a:path>
                <a:path w="2533650" h="922020">
                  <a:moveTo>
                    <a:pt x="1641830" y="246634"/>
                  </a:moveTo>
                  <a:lnTo>
                    <a:pt x="1603730" y="246634"/>
                  </a:lnTo>
                  <a:lnTo>
                    <a:pt x="1603730" y="259334"/>
                  </a:lnTo>
                  <a:lnTo>
                    <a:pt x="1641830" y="259334"/>
                  </a:lnTo>
                  <a:lnTo>
                    <a:pt x="1641830" y="246634"/>
                  </a:lnTo>
                  <a:close/>
                </a:path>
                <a:path w="2533650" h="922020">
                  <a:moveTo>
                    <a:pt x="1663674" y="878332"/>
                  </a:moveTo>
                  <a:lnTo>
                    <a:pt x="1625574" y="878332"/>
                  </a:lnTo>
                  <a:lnTo>
                    <a:pt x="1625574" y="891032"/>
                  </a:lnTo>
                  <a:lnTo>
                    <a:pt x="1663674" y="891032"/>
                  </a:lnTo>
                  <a:lnTo>
                    <a:pt x="1663674" y="878332"/>
                  </a:lnTo>
                  <a:close/>
                </a:path>
                <a:path w="2533650" h="922020">
                  <a:moveTo>
                    <a:pt x="1663674" y="665607"/>
                  </a:moveTo>
                  <a:lnTo>
                    <a:pt x="1625574" y="665734"/>
                  </a:lnTo>
                  <a:lnTo>
                    <a:pt x="1625574" y="678434"/>
                  </a:lnTo>
                  <a:lnTo>
                    <a:pt x="1663674" y="678307"/>
                  </a:lnTo>
                  <a:lnTo>
                    <a:pt x="1663674" y="665607"/>
                  </a:lnTo>
                  <a:close/>
                </a:path>
                <a:path w="2533650" h="922020">
                  <a:moveTo>
                    <a:pt x="1663674" y="444754"/>
                  </a:moveTo>
                  <a:lnTo>
                    <a:pt x="1625574" y="444754"/>
                  </a:lnTo>
                  <a:lnTo>
                    <a:pt x="1625574" y="457454"/>
                  </a:lnTo>
                  <a:lnTo>
                    <a:pt x="1663674" y="457454"/>
                  </a:lnTo>
                  <a:lnTo>
                    <a:pt x="1663674" y="444754"/>
                  </a:lnTo>
                  <a:close/>
                </a:path>
                <a:path w="2533650" h="922020">
                  <a:moveTo>
                    <a:pt x="1692630" y="246634"/>
                  </a:moveTo>
                  <a:lnTo>
                    <a:pt x="1654530" y="246634"/>
                  </a:lnTo>
                  <a:lnTo>
                    <a:pt x="1654530" y="259334"/>
                  </a:lnTo>
                  <a:lnTo>
                    <a:pt x="1692630" y="259334"/>
                  </a:lnTo>
                  <a:lnTo>
                    <a:pt x="1692630" y="246634"/>
                  </a:lnTo>
                  <a:close/>
                </a:path>
                <a:path w="2533650" h="922020">
                  <a:moveTo>
                    <a:pt x="1714474" y="878205"/>
                  </a:moveTo>
                  <a:lnTo>
                    <a:pt x="1676374" y="878332"/>
                  </a:lnTo>
                  <a:lnTo>
                    <a:pt x="1676374" y="891032"/>
                  </a:lnTo>
                  <a:lnTo>
                    <a:pt x="1714474" y="890905"/>
                  </a:lnTo>
                  <a:lnTo>
                    <a:pt x="1714474" y="878205"/>
                  </a:lnTo>
                  <a:close/>
                </a:path>
                <a:path w="2533650" h="922020">
                  <a:moveTo>
                    <a:pt x="1714474" y="665480"/>
                  </a:moveTo>
                  <a:lnTo>
                    <a:pt x="1676374" y="665607"/>
                  </a:lnTo>
                  <a:lnTo>
                    <a:pt x="1676374" y="678307"/>
                  </a:lnTo>
                  <a:lnTo>
                    <a:pt x="1714474" y="678180"/>
                  </a:lnTo>
                  <a:lnTo>
                    <a:pt x="1714474" y="665480"/>
                  </a:lnTo>
                  <a:close/>
                </a:path>
                <a:path w="2533650" h="922020">
                  <a:moveTo>
                    <a:pt x="1714474" y="444754"/>
                  </a:moveTo>
                  <a:lnTo>
                    <a:pt x="1676374" y="444754"/>
                  </a:lnTo>
                  <a:lnTo>
                    <a:pt x="1676374" y="457454"/>
                  </a:lnTo>
                  <a:lnTo>
                    <a:pt x="1714474" y="457454"/>
                  </a:lnTo>
                  <a:lnTo>
                    <a:pt x="1714474" y="444754"/>
                  </a:lnTo>
                  <a:close/>
                </a:path>
                <a:path w="2533650" h="922020">
                  <a:moveTo>
                    <a:pt x="1743430" y="246634"/>
                  </a:moveTo>
                  <a:lnTo>
                    <a:pt x="1705330" y="246634"/>
                  </a:lnTo>
                  <a:lnTo>
                    <a:pt x="1705330" y="259334"/>
                  </a:lnTo>
                  <a:lnTo>
                    <a:pt x="1743430" y="259334"/>
                  </a:lnTo>
                  <a:lnTo>
                    <a:pt x="1743430" y="246634"/>
                  </a:lnTo>
                  <a:close/>
                </a:path>
                <a:path w="2533650" h="922020">
                  <a:moveTo>
                    <a:pt x="1765274" y="878205"/>
                  </a:moveTo>
                  <a:lnTo>
                    <a:pt x="1727174" y="878205"/>
                  </a:lnTo>
                  <a:lnTo>
                    <a:pt x="1727174" y="890905"/>
                  </a:lnTo>
                  <a:lnTo>
                    <a:pt x="1765274" y="890905"/>
                  </a:lnTo>
                  <a:lnTo>
                    <a:pt x="1765274" y="878205"/>
                  </a:lnTo>
                  <a:close/>
                </a:path>
                <a:path w="2533650" h="922020">
                  <a:moveTo>
                    <a:pt x="1765274" y="665353"/>
                  </a:moveTo>
                  <a:lnTo>
                    <a:pt x="1727174" y="665480"/>
                  </a:lnTo>
                  <a:lnTo>
                    <a:pt x="1727174" y="678180"/>
                  </a:lnTo>
                  <a:lnTo>
                    <a:pt x="1765274" y="678053"/>
                  </a:lnTo>
                  <a:lnTo>
                    <a:pt x="1765274" y="665353"/>
                  </a:lnTo>
                  <a:close/>
                </a:path>
                <a:path w="2533650" h="922020">
                  <a:moveTo>
                    <a:pt x="1765274" y="444754"/>
                  </a:moveTo>
                  <a:lnTo>
                    <a:pt x="1727174" y="444754"/>
                  </a:lnTo>
                  <a:lnTo>
                    <a:pt x="1727174" y="457454"/>
                  </a:lnTo>
                  <a:lnTo>
                    <a:pt x="1765274" y="457454"/>
                  </a:lnTo>
                  <a:lnTo>
                    <a:pt x="1765274" y="444754"/>
                  </a:lnTo>
                  <a:close/>
                </a:path>
                <a:path w="2533650" h="922020">
                  <a:moveTo>
                    <a:pt x="1794230" y="246634"/>
                  </a:moveTo>
                  <a:lnTo>
                    <a:pt x="1756130" y="246634"/>
                  </a:lnTo>
                  <a:lnTo>
                    <a:pt x="1756130" y="259334"/>
                  </a:lnTo>
                  <a:lnTo>
                    <a:pt x="1794230" y="259334"/>
                  </a:lnTo>
                  <a:lnTo>
                    <a:pt x="1794230" y="246634"/>
                  </a:lnTo>
                  <a:close/>
                </a:path>
                <a:path w="2533650" h="922020">
                  <a:moveTo>
                    <a:pt x="1816074" y="878078"/>
                  </a:moveTo>
                  <a:lnTo>
                    <a:pt x="1777974" y="878205"/>
                  </a:lnTo>
                  <a:lnTo>
                    <a:pt x="1777974" y="890905"/>
                  </a:lnTo>
                  <a:lnTo>
                    <a:pt x="1816074" y="890778"/>
                  </a:lnTo>
                  <a:lnTo>
                    <a:pt x="1816074" y="878078"/>
                  </a:lnTo>
                  <a:close/>
                </a:path>
                <a:path w="2533650" h="922020">
                  <a:moveTo>
                    <a:pt x="1816074" y="665353"/>
                  </a:moveTo>
                  <a:lnTo>
                    <a:pt x="1777974" y="665353"/>
                  </a:lnTo>
                  <a:lnTo>
                    <a:pt x="1777974" y="678053"/>
                  </a:lnTo>
                  <a:lnTo>
                    <a:pt x="1816074" y="678053"/>
                  </a:lnTo>
                  <a:lnTo>
                    <a:pt x="1816074" y="665353"/>
                  </a:lnTo>
                  <a:close/>
                </a:path>
                <a:path w="2533650" h="922020">
                  <a:moveTo>
                    <a:pt x="1816074" y="444754"/>
                  </a:moveTo>
                  <a:lnTo>
                    <a:pt x="1777974" y="444754"/>
                  </a:lnTo>
                  <a:lnTo>
                    <a:pt x="1777974" y="457454"/>
                  </a:lnTo>
                  <a:lnTo>
                    <a:pt x="1816074" y="457454"/>
                  </a:lnTo>
                  <a:lnTo>
                    <a:pt x="1816074" y="444754"/>
                  </a:lnTo>
                  <a:close/>
                </a:path>
                <a:path w="2533650" h="922020">
                  <a:moveTo>
                    <a:pt x="1866874" y="877951"/>
                  </a:moveTo>
                  <a:lnTo>
                    <a:pt x="1828774" y="878078"/>
                  </a:lnTo>
                  <a:lnTo>
                    <a:pt x="1828774" y="890778"/>
                  </a:lnTo>
                  <a:lnTo>
                    <a:pt x="1866874" y="890651"/>
                  </a:lnTo>
                  <a:lnTo>
                    <a:pt x="1866874" y="877951"/>
                  </a:lnTo>
                  <a:close/>
                </a:path>
                <a:path w="2533650" h="922020">
                  <a:moveTo>
                    <a:pt x="1866874" y="665226"/>
                  </a:moveTo>
                  <a:lnTo>
                    <a:pt x="1828774" y="665226"/>
                  </a:lnTo>
                  <a:lnTo>
                    <a:pt x="1828774" y="677926"/>
                  </a:lnTo>
                  <a:lnTo>
                    <a:pt x="1866874" y="677926"/>
                  </a:lnTo>
                  <a:lnTo>
                    <a:pt x="1866874" y="665226"/>
                  </a:lnTo>
                  <a:close/>
                </a:path>
                <a:path w="2533650" h="922020">
                  <a:moveTo>
                    <a:pt x="1866874" y="444754"/>
                  </a:moveTo>
                  <a:lnTo>
                    <a:pt x="1828774" y="444754"/>
                  </a:lnTo>
                  <a:lnTo>
                    <a:pt x="1828774" y="457454"/>
                  </a:lnTo>
                  <a:lnTo>
                    <a:pt x="1866874" y="457454"/>
                  </a:lnTo>
                  <a:lnTo>
                    <a:pt x="1866874" y="444754"/>
                  </a:lnTo>
                  <a:close/>
                </a:path>
                <a:path w="2533650" h="922020">
                  <a:moveTo>
                    <a:pt x="1888210" y="252984"/>
                  </a:moveTo>
                  <a:lnTo>
                    <a:pt x="1875510" y="246634"/>
                  </a:lnTo>
                  <a:lnTo>
                    <a:pt x="1812010" y="214884"/>
                  </a:lnTo>
                  <a:lnTo>
                    <a:pt x="1812010" y="246634"/>
                  </a:lnTo>
                  <a:lnTo>
                    <a:pt x="1806930" y="246634"/>
                  </a:lnTo>
                  <a:lnTo>
                    <a:pt x="1806930" y="259334"/>
                  </a:lnTo>
                  <a:lnTo>
                    <a:pt x="1812010" y="259334"/>
                  </a:lnTo>
                  <a:lnTo>
                    <a:pt x="1812010" y="291084"/>
                  </a:lnTo>
                  <a:lnTo>
                    <a:pt x="1875510" y="259334"/>
                  </a:lnTo>
                  <a:lnTo>
                    <a:pt x="1888210" y="252984"/>
                  </a:lnTo>
                  <a:close/>
                </a:path>
                <a:path w="2533650" h="922020">
                  <a:moveTo>
                    <a:pt x="1917674" y="877951"/>
                  </a:moveTo>
                  <a:lnTo>
                    <a:pt x="1879574" y="877951"/>
                  </a:lnTo>
                  <a:lnTo>
                    <a:pt x="1879574" y="890651"/>
                  </a:lnTo>
                  <a:lnTo>
                    <a:pt x="1917674" y="890651"/>
                  </a:lnTo>
                  <a:lnTo>
                    <a:pt x="1917674" y="877951"/>
                  </a:lnTo>
                  <a:close/>
                </a:path>
                <a:path w="2533650" h="922020">
                  <a:moveTo>
                    <a:pt x="1917674" y="665099"/>
                  </a:moveTo>
                  <a:lnTo>
                    <a:pt x="1879574" y="665099"/>
                  </a:lnTo>
                  <a:lnTo>
                    <a:pt x="1879574" y="677799"/>
                  </a:lnTo>
                  <a:lnTo>
                    <a:pt x="1917674" y="677799"/>
                  </a:lnTo>
                  <a:lnTo>
                    <a:pt x="1917674" y="665099"/>
                  </a:lnTo>
                  <a:close/>
                </a:path>
                <a:path w="2533650" h="922020">
                  <a:moveTo>
                    <a:pt x="1917674" y="444754"/>
                  </a:moveTo>
                  <a:lnTo>
                    <a:pt x="1879574" y="444754"/>
                  </a:lnTo>
                  <a:lnTo>
                    <a:pt x="1879574" y="457454"/>
                  </a:lnTo>
                  <a:lnTo>
                    <a:pt x="1917674" y="457454"/>
                  </a:lnTo>
                  <a:lnTo>
                    <a:pt x="1917674" y="444754"/>
                  </a:lnTo>
                  <a:close/>
                </a:path>
                <a:path w="2533650" h="922020">
                  <a:moveTo>
                    <a:pt x="1968474" y="877824"/>
                  </a:moveTo>
                  <a:lnTo>
                    <a:pt x="1930374" y="877951"/>
                  </a:lnTo>
                  <a:lnTo>
                    <a:pt x="1930374" y="890651"/>
                  </a:lnTo>
                  <a:lnTo>
                    <a:pt x="1968474" y="890524"/>
                  </a:lnTo>
                  <a:lnTo>
                    <a:pt x="1968474" y="877824"/>
                  </a:lnTo>
                  <a:close/>
                </a:path>
                <a:path w="2533650" h="922020">
                  <a:moveTo>
                    <a:pt x="1968474" y="664972"/>
                  </a:moveTo>
                  <a:lnTo>
                    <a:pt x="1930374" y="665099"/>
                  </a:lnTo>
                  <a:lnTo>
                    <a:pt x="1930374" y="677799"/>
                  </a:lnTo>
                  <a:lnTo>
                    <a:pt x="1968474" y="677672"/>
                  </a:lnTo>
                  <a:lnTo>
                    <a:pt x="1968474" y="664972"/>
                  </a:lnTo>
                  <a:close/>
                </a:path>
                <a:path w="2533650" h="922020">
                  <a:moveTo>
                    <a:pt x="1968474" y="444754"/>
                  </a:moveTo>
                  <a:lnTo>
                    <a:pt x="1930374" y="444754"/>
                  </a:lnTo>
                  <a:lnTo>
                    <a:pt x="1930374" y="457454"/>
                  </a:lnTo>
                  <a:lnTo>
                    <a:pt x="1968474" y="457454"/>
                  </a:lnTo>
                  <a:lnTo>
                    <a:pt x="1968474" y="444754"/>
                  </a:lnTo>
                  <a:close/>
                </a:path>
                <a:path w="2533650" h="922020">
                  <a:moveTo>
                    <a:pt x="2019274" y="877824"/>
                  </a:moveTo>
                  <a:lnTo>
                    <a:pt x="1981174" y="877824"/>
                  </a:lnTo>
                  <a:lnTo>
                    <a:pt x="1981174" y="890524"/>
                  </a:lnTo>
                  <a:lnTo>
                    <a:pt x="2019274" y="890524"/>
                  </a:lnTo>
                  <a:lnTo>
                    <a:pt x="2019274" y="877824"/>
                  </a:lnTo>
                  <a:close/>
                </a:path>
                <a:path w="2533650" h="922020">
                  <a:moveTo>
                    <a:pt x="2019274" y="664845"/>
                  </a:moveTo>
                  <a:lnTo>
                    <a:pt x="1981174" y="664972"/>
                  </a:lnTo>
                  <a:lnTo>
                    <a:pt x="1981174" y="677672"/>
                  </a:lnTo>
                  <a:lnTo>
                    <a:pt x="2019274" y="677545"/>
                  </a:lnTo>
                  <a:lnTo>
                    <a:pt x="2019274" y="664845"/>
                  </a:lnTo>
                  <a:close/>
                </a:path>
                <a:path w="2533650" h="922020">
                  <a:moveTo>
                    <a:pt x="2019274" y="444754"/>
                  </a:moveTo>
                  <a:lnTo>
                    <a:pt x="1981174" y="444754"/>
                  </a:lnTo>
                  <a:lnTo>
                    <a:pt x="1981174" y="457454"/>
                  </a:lnTo>
                  <a:lnTo>
                    <a:pt x="2019274" y="457454"/>
                  </a:lnTo>
                  <a:lnTo>
                    <a:pt x="2019274" y="444754"/>
                  </a:lnTo>
                  <a:close/>
                </a:path>
                <a:path w="2533650" h="922020">
                  <a:moveTo>
                    <a:pt x="2070074" y="877697"/>
                  </a:moveTo>
                  <a:lnTo>
                    <a:pt x="2031974" y="877697"/>
                  </a:lnTo>
                  <a:lnTo>
                    <a:pt x="2031974" y="890397"/>
                  </a:lnTo>
                  <a:lnTo>
                    <a:pt x="2070074" y="890397"/>
                  </a:lnTo>
                  <a:lnTo>
                    <a:pt x="2070074" y="877697"/>
                  </a:lnTo>
                  <a:close/>
                </a:path>
                <a:path w="2533650" h="922020">
                  <a:moveTo>
                    <a:pt x="2070074" y="664718"/>
                  </a:moveTo>
                  <a:lnTo>
                    <a:pt x="2031974" y="664845"/>
                  </a:lnTo>
                  <a:lnTo>
                    <a:pt x="2031974" y="677545"/>
                  </a:lnTo>
                  <a:lnTo>
                    <a:pt x="2070074" y="677418"/>
                  </a:lnTo>
                  <a:lnTo>
                    <a:pt x="2070074" y="664718"/>
                  </a:lnTo>
                  <a:close/>
                </a:path>
                <a:path w="2533650" h="922020">
                  <a:moveTo>
                    <a:pt x="2070074" y="444754"/>
                  </a:moveTo>
                  <a:lnTo>
                    <a:pt x="2031974" y="444754"/>
                  </a:lnTo>
                  <a:lnTo>
                    <a:pt x="2031974" y="457454"/>
                  </a:lnTo>
                  <a:lnTo>
                    <a:pt x="2070074" y="457454"/>
                  </a:lnTo>
                  <a:lnTo>
                    <a:pt x="2070074" y="444754"/>
                  </a:lnTo>
                  <a:close/>
                </a:path>
                <a:path w="2533650" h="922020">
                  <a:moveTo>
                    <a:pt x="2120874" y="877570"/>
                  </a:moveTo>
                  <a:lnTo>
                    <a:pt x="2082774" y="877697"/>
                  </a:lnTo>
                  <a:lnTo>
                    <a:pt x="2082774" y="890397"/>
                  </a:lnTo>
                  <a:lnTo>
                    <a:pt x="2120874" y="890270"/>
                  </a:lnTo>
                  <a:lnTo>
                    <a:pt x="2120874" y="877570"/>
                  </a:lnTo>
                  <a:close/>
                </a:path>
                <a:path w="2533650" h="922020">
                  <a:moveTo>
                    <a:pt x="2120874" y="664591"/>
                  </a:moveTo>
                  <a:lnTo>
                    <a:pt x="2082774" y="664718"/>
                  </a:lnTo>
                  <a:lnTo>
                    <a:pt x="2082774" y="677418"/>
                  </a:lnTo>
                  <a:lnTo>
                    <a:pt x="2120874" y="677291"/>
                  </a:lnTo>
                  <a:lnTo>
                    <a:pt x="2120874" y="664591"/>
                  </a:lnTo>
                  <a:close/>
                </a:path>
                <a:path w="2533650" h="922020">
                  <a:moveTo>
                    <a:pt x="2120874" y="444754"/>
                  </a:moveTo>
                  <a:lnTo>
                    <a:pt x="2082774" y="444754"/>
                  </a:lnTo>
                  <a:lnTo>
                    <a:pt x="2082774" y="457454"/>
                  </a:lnTo>
                  <a:lnTo>
                    <a:pt x="2120874" y="457454"/>
                  </a:lnTo>
                  <a:lnTo>
                    <a:pt x="2120874" y="444754"/>
                  </a:lnTo>
                  <a:close/>
                </a:path>
                <a:path w="2533650" h="922020">
                  <a:moveTo>
                    <a:pt x="2171674" y="877570"/>
                  </a:moveTo>
                  <a:lnTo>
                    <a:pt x="2133574" y="877570"/>
                  </a:lnTo>
                  <a:lnTo>
                    <a:pt x="2133574" y="890270"/>
                  </a:lnTo>
                  <a:lnTo>
                    <a:pt x="2171674" y="890270"/>
                  </a:lnTo>
                  <a:lnTo>
                    <a:pt x="2171674" y="877570"/>
                  </a:lnTo>
                  <a:close/>
                </a:path>
                <a:path w="2533650" h="922020">
                  <a:moveTo>
                    <a:pt x="2171674" y="664464"/>
                  </a:moveTo>
                  <a:lnTo>
                    <a:pt x="2133574" y="664591"/>
                  </a:lnTo>
                  <a:lnTo>
                    <a:pt x="2133574" y="677291"/>
                  </a:lnTo>
                  <a:lnTo>
                    <a:pt x="2171674" y="677164"/>
                  </a:lnTo>
                  <a:lnTo>
                    <a:pt x="2171674" y="664464"/>
                  </a:lnTo>
                  <a:close/>
                </a:path>
                <a:path w="2533650" h="922020">
                  <a:moveTo>
                    <a:pt x="2171674" y="444754"/>
                  </a:moveTo>
                  <a:lnTo>
                    <a:pt x="2133574" y="444754"/>
                  </a:lnTo>
                  <a:lnTo>
                    <a:pt x="2133574" y="457454"/>
                  </a:lnTo>
                  <a:lnTo>
                    <a:pt x="2171674" y="457454"/>
                  </a:lnTo>
                  <a:lnTo>
                    <a:pt x="2171674" y="444754"/>
                  </a:lnTo>
                  <a:close/>
                </a:path>
                <a:path w="2533650" h="922020">
                  <a:moveTo>
                    <a:pt x="2222474" y="877443"/>
                  </a:moveTo>
                  <a:lnTo>
                    <a:pt x="2184374" y="877570"/>
                  </a:lnTo>
                  <a:lnTo>
                    <a:pt x="2184374" y="890270"/>
                  </a:lnTo>
                  <a:lnTo>
                    <a:pt x="2222474" y="890143"/>
                  </a:lnTo>
                  <a:lnTo>
                    <a:pt x="2222474" y="877443"/>
                  </a:lnTo>
                  <a:close/>
                </a:path>
                <a:path w="2533650" h="922020">
                  <a:moveTo>
                    <a:pt x="2222474" y="664337"/>
                  </a:moveTo>
                  <a:lnTo>
                    <a:pt x="2184374" y="664464"/>
                  </a:lnTo>
                  <a:lnTo>
                    <a:pt x="2184374" y="677164"/>
                  </a:lnTo>
                  <a:lnTo>
                    <a:pt x="2222474" y="677037"/>
                  </a:lnTo>
                  <a:lnTo>
                    <a:pt x="2222474" y="664337"/>
                  </a:lnTo>
                  <a:close/>
                </a:path>
                <a:path w="2533650" h="922020">
                  <a:moveTo>
                    <a:pt x="2222474" y="444754"/>
                  </a:moveTo>
                  <a:lnTo>
                    <a:pt x="2184374" y="444754"/>
                  </a:lnTo>
                  <a:lnTo>
                    <a:pt x="2184374" y="457454"/>
                  </a:lnTo>
                  <a:lnTo>
                    <a:pt x="2222474" y="457454"/>
                  </a:lnTo>
                  <a:lnTo>
                    <a:pt x="2222474" y="444754"/>
                  </a:lnTo>
                  <a:close/>
                </a:path>
                <a:path w="2533650" h="922020">
                  <a:moveTo>
                    <a:pt x="2273274" y="877443"/>
                  </a:moveTo>
                  <a:lnTo>
                    <a:pt x="2235174" y="877443"/>
                  </a:lnTo>
                  <a:lnTo>
                    <a:pt x="2235174" y="890143"/>
                  </a:lnTo>
                  <a:lnTo>
                    <a:pt x="2273274" y="890143"/>
                  </a:lnTo>
                  <a:lnTo>
                    <a:pt x="2273274" y="877443"/>
                  </a:lnTo>
                  <a:close/>
                </a:path>
                <a:path w="2533650" h="922020">
                  <a:moveTo>
                    <a:pt x="2273274" y="664210"/>
                  </a:moveTo>
                  <a:lnTo>
                    <a:pt x="2235174" y="664337"/>
                  </a:lnTo>
                  <a:lnTo>
                    <a:pt x="2235174" y="677037"/>
                  </a:lnTo>
                  <a:lnTo>
                    <a:pt x="2273274" y="676910"/>
                  </a:lnTo>
                  <a:lnTo>
                    <a:pt x="2273274" y="664210"/>
                  </a:lnTo>
                  <a:close/>
                </a:path>
                <a:path w="2533650" h="922020">
                  <a:moveTo>
                    <a:pt x="2273274" y="444754"/>
                  </a:moveTo>
                  <a:lnTo>
                    <a:pt x="2235174" y="444754"/>
                  </a:lnTo>
                  <a:lnTo>
                    <a:pt x="2235174" y="457454"/>
                  </a:lnTo>
                  <a:lnTo>
                    <a:pt x="2273274" y="457454"/>
                  </a:lnTo>
                  <a:lnTo>
                    <a:pt x="2273274" y="444754"/>
                  </a:lnTo>
                  <a:close/>
                </a:path>
                <a:path w="2533650" h="922020">
                  <a:moveTo>
                    <a:pt x="2324074" y="664083"/>
                  </a:moveTo>
                  <a:lnTo>
                    <a:pt x="2285974" y="664210"/>
                  </a:lnTo>
                  <a:lnTo>
                    <a:pt x="2285974" y="676910"/>
                  </a:lnTo>
                  <a:lnTo>
                    <a:pt x="2324074" y="676783"/>
                  </a:lnTo>
                  <a:lnTo>
                    <a:pt x="2324074" y="664083"/>
                  </a:lnTo>
                  <a:close/>
                </a:path>
                <a:path w="2533650" h="922020">
                  <a:moveTo>
                    <a:pt x="2324074" y="444754"/>
                  </a:moveTo>
                  <a:lnTo>
                    <a:pt x="2285974" y="444754"/>
                  </a:lnTo>
                  <a:lnTo>
                    <a:pt x="2285974" y="457454"/>
                  </a:lnTo>
                  <a:lnTo>
                    <a:pt x="2324074" y="457454"/>
                  </a:lnTo>
                  <a:lnTo>
                    <a:pt x="2324074" y="444754"/>
                  </a:lnTo>
                  <a:close/>
                </a:path>
                <a:path w="2533650" h="922020">
                  <a:moveTo>
                    <a:pt x="2350744" y="883666"/>
                  </a:moveTo>
                  <a:lnTo>
                    <a:pt x="2337993" y="877316"/>
                  </a:lnTo>
                  <a:lnTo>
                    <a:pt x="2274544" y="845693"/>
                  </a:lnTo>
                  <a:lnTo>
                    <a:pt x="2274671" y="921893"/>
                  </a:lnTo>
                  <a:lnTo>
                    <a:pt x="2338095" y="890016"/>
                  </a:lnTo>
                  <a:lnTo>
                    <a:pt x="2350744" y="883666"/>
                  </a:lnTo>
                  <a:close/>
                </a:path>
                <a:path w="2533650" h="922020">
                  <a:moveTo>
                    <a:pt x="2374874" y="664083"/>
                  </a:moveTo>
                  <a:lnTo>
                    <a:pt x="2336774" y="664083"/>
                  </a:lnTo>
                  <a:lnTo>
                    <a:pt x="2336774" y="676783"/>
                  </a:lnTo>
                  <a:lnTo>
                    <a:pt x="2374874" y="676783"/>
                  </a:lnTo>
                  <a:lnTo>
                    <a:pt x="2374874" y="664083"/>
                  </a:lnTo>
                  <a:close/>
                </a:path>
                <a:path w="2533650" h="922020">
                  <a:moveTo>
                    <a:pt x="2415006" y="451104"/>
                  </a:moveTo>
                  <a:lnTo>
                    <a:pt x="2402306" y="444754"/>
                  </a:lnTo>
                  <a:lnTo>
                    <a:pt x="2338806" y="413004"/>
                  </a:lnTo>
                  <a:lnTo>
                    <a:pt x="2338806" y="444754"/>
                  </a:lnTo>
                  <a:lnTo>
                    <a:pt x="2336774" y="444754"/>
                  </a:lnTo>
                  <a:lnTo>
                    <a:pt x="2336774" y="457454"/>
                  </a:lnTo>
                  <a:lnTo>
                    <a:pt x="2338806" y="457454"/>
                  </a:lnTo>
                  <a:lnTo>
                    <a:pt x="2338806" y="489204"/>
                  </a:lnTo>
                  <a:lnTo>
                    <a:pt x="2402306" y="457454"/>
                  </a:lnTo>
                  <a:lnTo>
                    <a:pt x="2415006" y="451104"/>
                  </a:lnTo>
                  <a:close/>
                </a:path>
                <a:path w="2533650" h="922020">
                  <a:moveTo>
                    <a:pt x="2425674" y="663956"/>
                  </a:moveTo>
                  <a:lnTo>
                    <a:pt x="2387574" y="663956"/>
                  </a:lnTo>
                  <a:lnTo>
                    <a:pt x="2387574" y="676656"/>
                  </a:lnTo>
                  <a:lnTo>
                    <a:pt x="2425674" y="676656"/>
                  </a:lnTo>
                  <a:lnTo>
                    <a:pt x="2425674" y="663956"/>
                  </a:lnTo>
                  <a:close/>
                </a:path>
                <a:path w="2533650" h="922020">
                  <a:moveTo>
                    <a:pt x="2533624" y="670052"/>
                  </a:moveTo>
                  <a:lnTo>
                    <a:pt x="2521127" y="663829"/>
                  </a:lnTo>
                  <a:lnTo>
                    <a:pt x="2457424" y="632079"/>
                  </a:lnTo>
                  <a:lnTo>
                    <a:pt x="2457475" y="663829"/>
                  </a:lnTo>
                  <a:lnTo>
                    <a:pt x="2438374" y="663829"/>
                  </a:lnTo>
                  <a:lnTo>
                    <a:pt x="2438374" y="676529"/>
                  </a:lnTo>
                  <a:lnTo>
                    <a:pt x="2457488" y="676529"/>
                  </a:lnTo>
                  <a:lnTo>
                    <a:pt x="2457551" y="708279"/>
                  </a:lnTo>
                  <a:lnTo>
                    <a:pt x="2520734" y="676529"/>
                  </a:lnTo>
                  <a:lnTo>
                    <a:pt x="2533624" y="670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18868" y="3953890"/>
              <a:ext cx="815340" cy="287655"/>
            </a:xfrm>
            <a:custGeom>
              <a:avLst/>
              <a:gdLst/>
              <a:ahLst/>
              <a:cxnLst/>
              <a:rect l="l" t="t" r="r" b="b"/>
              <a:pathLst>
                <a:path w="815339" h="287654">
                  <a:moveTo>
                    <a:pt x="38227" y="28448"/>
                  </a:moveTo>
                  <a:lnTo>
                    <a:pt x="127" y="28067"/>
                  </a:lnTo>
                  <a:lnTo>
                    <a:pt x="0" y="40767"/>
                  </a:lnTo>
                  <a:lnTo>
                    <a:pt x="38100" y="41148"/>
                  </a:lnTo>
                  <a:lnTo>
                    <a:pt x="38227" y="28448"/>
                  </a:lnTo>
                  <a:close/>
                </a:path>
                <a:path w="815339" h="287654">
                  <a:moveTo>
                    <a:pt x="89027" y="28829"/>
                  </a:moveTo>
                  <a:lnTo>
                    <a:pt x="50927" y="28575"/>
                  </a:lnTo>
                  <a:lnTo>
                    <a:pt x="50800" y="41275"/>
                  </a:lnTo>
                  <a:lnTo>
                    <a:pt x="88900" y="41529"/>
                  </a:lnTo>
                  <a:lnTo>
                    <a:pt x="89027" y="28829"/>
                  </a:lnTo>
                  <a:close/>
                </a:path>
                <a:path w="815339" h="287654">
                  <a:moveTo>
                    <a:pt x="139827" y="29337"/>
                  </a:moveTo>
                  <a:lnTo>
                    <a:pt x="101727" y="28956"/>
                  </a:lnTo>
                  <a:lnTo>
                    <a:pt x="101600" y="41656"/>
                  </a:lnTo>
                  <a:lnTo>
                    <a:pt x="139700" y="42037"/>
                  </a:lnTo>
                  <a:lnTo>
                    <a:pt x="139827" y="29337"/>
                  </a:lnTo>
                  <a:close/>
                </a:path>
                <a:path w="815339" h="287654">
                  <a:moveTo>
                    <a:pt x="190627" y="29718"/>
                  </a:moveTo>
                  <a:lnTo>
                    <a:pt x="152527" y="29464"/>
                  </a:lnTo>
                  <a:lnTo>
                    <a:pt x="152400" y="42164"/>
                  </a:lnTo>
                  <a:lnTo>
                    <a:pt x="190500" y="42418"/>
                  </a:lnTo>
                  <a:lnTo>
                    <a:pt x="190627" y="29718"/>
                  </a:lnTo>
                  <a:close/>
                </a:path>
                <a:path w="815339" h="287654">
                  <a:moveTo>
                    <a:pt x="241300" y="30226"/>
                  </a:moveTo>
                  <a:lnTo>
                    <a:pt x="203327" y="29845"/>
                  </a:lnTo>
                  <a:lnTo>
                    <a:pt x="203200" y="42545"/>
                  </a:lnTo>
                  <a:lnTo>
                    <a:pt x="241300" y="42926"/>
                  </a:lnTo>
                  <a:lnTo>
                    <a:pt x="241300" y="30226"/>
                  </a:lnTo>
                  <a:close/>
                </a:path>
                <a:path w="815339" h="287654">
                  <a:moveTo>
                    <a:pt x="292100" y="30607"/>
                  </a:moveTo>
                  <a:lnTo>
                    <a:pt x="254000" y="30226"/>
                  </a:lnTo>
                  <a:lnTo>
                    <a:pt x="254000" y="42926"/>
                  </a:lnTo>
                  <a:lnTo>
                    <a:pt x="292100" y="43307"/>
                  </a:lnTo>
                  <a:lnTo>
                    <a:pt x="292100" y="30607"/>
                  </a:lnTo>
                  <a:close/>
                </a:path>
                <a:path w="815339" h="287654">
                  <a:moveTo>
                    <a:pt x="342900" y="30988"/>
                  </a:moveTo>
                  <a:lnTo>
                    <a:pt x="304800" y="30734"/>
                  </a:lnTo>
                  <a:lnTo>
                    <a:pt x="304800" y="43434"/>
                  </a:lnTo>
                  <a:lnTo>
                    <a:pt x="342900" y="43688"/>
                  </a:lnTo>
                  <a:lnTo>
                    <a:pt x="342900" y="30988"/>
                  </a:lnTo>
                  <a:close/>
                </a:path>
                <a:path w="815339" h="287654">
                  <a:moveTo>
                    <a:pt x="408051" y="243205"/>
                  </a:moveTo>
                  <a:lnTo>
                    <a:pt x="369951" y="243205"/>
                  </a:lnTo>
                  <a:lnTo>
                    <a:pt x="369951" y="255905"/>
                  </a:lnTo>
                  <a:lnTo>
                    <a:pt x="408051" y="255905"/>
                  </a:lnTo>
                  <a:lnTo>
                    <a:pt x="408051" y="243205"/>
                  </a:lnTo>
                  <a:close/>
                </a:path>
                <a:path w="815339" h="287654">
                  <a:moveTo>
                    <a:pt x="458851" y="243205"/>
                  </a:moveTo>
                  <a:lnTo>
                    <a:pt x="420751" y="243205"/>
                  </a:lnTo>
                  <a:lnTo>
                    <a:pt x="420751" y="255905"/>
                  </a:lnTo>
                  <a:lnTo>
                    <a:pt x="458851" y="255905"/>
                  </a:lnTo>
                  <a:lnTo>
                    <a:pt x="458851" y="243205"/>
                  </a:lnTo>
                  <a:close/>
                </a:path>
                <a:path w="815339" h="287654">
                  <a:moveTo>
                    <a:pt x="462026" y="38354"/>
                  </a:moveTo>
                  <a:lnTo>
                    <a:pt x="460705" y="31623"/>
                  </a:lnTo>
                  <a:lnTo>
                    <a:pt x="459130" y="23545"/>
                  </a:lnTo>
                  <a:lnTo>
                    <a:pt x="451053" y="11366"/>
                  </a:lnTo>
                  <a:lnTo>
                    <a:pt x="439000" y="3111"/>
                  </a:lnTo>
                  <a:lnTo>
                    <a:pt x="424180" y="0"/>
                  </a:lnTo>
                  <a:lnTo>
                    <a:pt x="409359" y="2844"/>
                  </a:lnTo>
                  <a:lnTo>
                    <a:pt x="397179" y="10909"/>
                  </a:lnTo>
                  <a:lnTo>
                    <a:pt x="388924" y="22961"/>
                  </a:lnTo>
                  <a:lnTo>
                    <a:pt x="387134" y="31432"/>
                  </a:lnTo>
                  <a:lnTo>
                    <a:pt x="355600" y="31115"/>
                  </a:lnTo>
                  <a:lnTo>
                    <a:pt x="355600" y="43815"/>
                  </a:lnTo>
                  <a:lnTo>
                    <a:pt x="387032" y="44132"/>
                  </a:lnTo>
                  <a:lnTo>
                    <a:pt x="388645" y="52590"/>
                  </a:lnTo>
                  <a:lnTo>
                    <a:pt x="396684" y="64770"/>
                  </a:lnTo>
                  <a:lnTo>
                    <a:pt x="408711" y="73050"/>
                  </a:lnTo>
                  <a:lnTo>
                    <a:pt x="423545" y="76200"/>
                  </a:lnTo>
                  <a:lnTo>
                    <a:pt x="438404" y="73317"/>
                  </a:lnTo>
                  <a:lnTo>
                    <a:pt x="450596" y="65239"/>
                  </a:lnTo>
                  <a:lnTo>
                    <a:pt x="458863" y="53187"/>
                  </a:lnTo>
                  <a:lnTo>
                    <a:pt x="460717" y="44450"/>
                  </a:lnTo>
                  <a:lnTo>
                    <a:pt x="462026" y="38354"/>
                  </a:lnTo>
                  <a:close/>
                </a:path>
                <a:path w="815339" h="287654">
                  <a:moveTo>
                    <a:pt x="509651" y="243205"/>
                  </a:moveTo>
                  <a:lnTo>
                    <a:pt x="471551" y="243205"/>
                  </a:lnTo>
                  <a:lnTo>
                    <a:pt x="471551" y="255905"/>
                  </a:lnTo>
                  <a:lnTo>
                    <a:pt x="509651" y="255905"/>
                  </a:lnTo>
                  <a:lnTo>
                    <a:pt x="509651" y="243205"/>
                  </a:lnTo>
                  <a:close/>
                </a:path>
                <a:path w="815339" h="287654">
                  <a:moveTo>
                    <a:pt x="560451" y="243205"/>
                  </a:moveTo>
                  <a:lnTo>
                    <a:pt x="522351" y="243205"/>
                  </a:lnTo>
                  <a:lnTo>
                    <a:pt x="522351" y="255905"/>
                  </a:lnTo>
                  <a:lnTo>
                    <a:pt x="560451" y="255905"/>
                  </a:lnTo>
                  <a:lnTo>
                    <a:pt x="560451" y="243205"/>
                  </a:lnTo>
                  <a:close/>
                </a:path>
                <a:path w="815339" h="287654">
                  <a:moveTo>
                    <a:pt x="611251" y="243205"/>
                  </a:moveTo>
                  <a:lnTo>
                    <a:pt x="573151" y="243205"/>
                  </a:lnTo>
                  <a:lnTo>
                    <a:pt x="573151" y="255905"/>
                  </a:lnTo>
                  <a:lnTo>
                    <a:pt x="611251" y="255905"/>
                  </a:lnTo>
                  <a:lnTo>
                    <a:pt x="611251" y="243205"/>
                  </a:lnTo>
                  <a:close/>
                </a:path>
                <a:path w="815339" h="287654">
                  <a:moveTo>
                    <a:pt x="662051" y="243205"/>
                  </a:moveTo>
                  <a:lnTo>
                    <a:pt x="623951" y="243205"/>
                  </a:lnTo>
                  <a:lnTo>
                    <a:pt x="623951" y="255905"/>
                  </a:lnTo>
                  <a:lnTo>
                    <a:pt x="662051" y="255905"/>
                  </a:lnTo>
                  <a:lnTo>
                    <a:pt x="662051" y="243205"/>
                  </a:lnTo>
                  <a:close/>
                </a:path>
                <a:path w="815339" h="287654">
                  <a:moveTo>
                    <a:pt x="712851" y="243205"/>
                  </a:moveTo>
                  <a:lnTo>
                    <a:pt x="674751" y="243205"/>
                  </a:lnTo>
                  <a:lnTo>
                    <a:pt x="674751" y="255905"/>
                  </a:lnTo>
                  <a:lnTo>
                    <a:pt x="712851" y="255905"/>
                  </a:lnTo>
                  <a:lnTo>
                    <a:pt x="712851" y="243205"/>
                  </a:lnTo>
                  <a:close/>
                </a:path>
                <a:path w="815339" h="287654">
                  <a:moveTo>
                    <a:pt x="815213" y="249555"/>
                  </a:moveTo>
                  <a:lnTo>
                    <a:pt x="813930" y="243205"/>
                  </a:lnTo>
                  <a:lnTo>
                    <a:pt x="812215" y="234708"/>
                  </a:lnTo>
                  <a:lnTo>
                    <a:pt x="804062" y="222605"/>
                  </a:lnTo>
                  <a:lnTo>
                    <a:pt x="791959" y="214452"/>
                  </a:lnTo>
                  <a:lnTo>
                    <a:pt x="777113" y="211455"/>
                  </a:lnTo>
                  <a:lnTo>
                    <a:pt x="762254" y="214452"/>
                  </a:lnTo>
                  <a:lnTo>
                    <a:pt x="750150" y="222605"/>
                  </a:lnTo>
                  <a:lnTo>
                    <a:pt x="741997" y="234708"/>
                  </a:lnTo>
                  <a:lnTo>
                    <a:pt x="740283" y="243205"/>
                  </a:lnTo>
                  <a:lnTo>
                    <a:pt x="725551" y="243205"/>
                  </a:lnTo>
                  <a:lnTo>
                    <a:pt x="725551" y="255905"/>
                  </a:lnTo>
                  <a:lnTo>
                    <a:pt x="740283" y="255905"/>
                  </a:lnTo>
                  <a:lnTo>
                    <a:pt x="741997" y="264350"/>
                  </a:lnTo>
                  <a:lnTo>
                    <a:pt x="750150" y="276466"/>
                  </a:lnTo>
                  <a:lnTo>
                    <a:pt x="762254" y="284657"/>
                  </a:lnTo>
                  <a:lnTo>
                    <a:pt x="777113" y="287655"/>
                  </a:lnTo>
                  <a:lnTo>
                    <a:pt x="791959" y="284657"/>
                  </a:lnTo>
                  <a:lnTo>
                    <a:pt x="804062" y="276466"/>
                  </a:lnTo>
                  <a:lnTo>
                    <a:pt x="812215" y="264350"/>
                  </a:lnTo>
                  <a:lnTo>
                    <a:pt x="813917" y="255905"/>
                  </a:lnTo>
                  <a:lnTo>
                    <a:pt x="815213" y="24955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78277" y="4363465"/>
              <a:ext cx="3909695" cy="512445"/>
            </a:xfrm>
            <a:custGeom>
              <a:avLst/>
              <a:gdLst/>
              <a:ahLst/>
              <a:cxnLst/>
              <a:rect l="l" t="t" r="r" b="b"/>
              <a:pathLst>
                <a:path w="3909695" h="512445">
                  <a:moveTo>
                    <a:pt x="38100" y="464312"/>
                  </a:moveTo>
                  <a:lnTo>
                    <a:pt x="0" y="464312"/>
                  </a:lnTo>
                  <a:lnTo>
                    <a:pt x="0" y="477012"/>
                  </a:lnTo>
                  <a:lnTo>
                    <a:pt x="38100" y="477012"/>
                  </a:lnTo>
                  <a:lnTo>
                    <a:pt x="38100" y="464312"/>
                  </a:lnTo>
                  <a:close/>
                </a:path>
                <a:path w="3909695" h="512445">
                  <a:moveTo>
                    <a:pt x="88900" y="464312"/>
                  </a:moveTo>
                  <a:lnTo>
                    <a:pt x="50800" y="464312"/>
                  </a:lnTo>
                  <a:lnTo>
                    <a:pt x="50800" y="477012"/>
                  </a:lnTo>
                  <a:lnTo>
                    <a:pt x="88900" y="477012"/>
                  </a:lnTo>
                  <a:lnTo>
                    <a:pt x="88900" y="464312"/>
                  </a:lnTo>
                  <a:close/>
                </a:path>
                <a:path w="3909695" h="512445">
                  <a:moveTo>
                    <a:pt x="102362" y="31750"/>
                  </a:moveTo>
                  <a:lnTo>
                    <a:pt x="64262" y="31750"/>
                  </a:lnTo>
                  <a:lnTo>
                    <a:pt x="64262" y="44450"/>
                  </a:lnTo>
                  <a:lnTo>
                    <a:pt x="102362" y="44450"/>
                  </a:lnTo>
                  <a:lnTo>
                    <a:pt x="102362" y="31750"/>
                  </a:lnTo>
                  <a:close/>
                </a:path>
                <a:path w="3909695" h="512445">
                  <a:moveTo>
                    <a:pt x="139700" y="464312"/>
                  </a:moveTo>
                  <a:lnTo>
                    <a:pt x="101600" y="464312"/>
                  </a:lnTo>
                  <a:lnTo>
                    <a:pt x="101600" y="477012"/>
                  </a:lnTo>
                  <a:lnTo>
                    <a:pt x="139700" y="477012"/>
                  </a:lnTo>
                  <a:lnTo>
                    <a:pt x="139700" y="464312"/>
                  </a:lnTo>
                  <a:close/>
                </a:path>
                <a:path w="3909695" h="512445">
                  <a:moveTo>
                    <a:pt x="153162" y="31750"/>
                  </a:moveTo>
                  <a:lnTo>
                    <a:pt x="115062" y="31750"/>
                  </a:lnTo>
                  <a:lnTo>
                    <a:pt x="115062" y="44450"/>
                  </a:lnTo>
                  <a:lnTo>
                    <a:pt x="153162" y="44450"/>
                  </a:lnTo>
                  <a:lnTo>
                    <a:pt x="153162" y="31750"/>
                  </a:lnTo>
                  <a:close/>
                </a:path>
                <a:path w="3909695" h="512445">
                  <a:moveTo>
                    <a:pt x="190500" y="464312"/>
                  </a:moveTo>
                  <a:lnTo>
                    <a:pt x="152400" y="464312"/>
                  </a:lnTo>
                  <a:lnTo>
                    <a:pt x="152400" y="477012"/>
                  </a:lnTo>
                  <a:lnTo>
                    <a:pt x="190500" y="477012"/>
                  </a:lnTo>
                  <a:lnTo>
                    <a:pt x="190500" y="464312"/>
                  </a:lnTo>
                  <a:close/>
                </a:path>
                <a:path w="3909695" h="512445">
                  <a:moveTo>
                    <a:pt x="203962" y="31750"/>
                  </a:moveTo>
                  <a:lnTo>
                    <a:pt x="165862" y="31750"/>
                  </a:lnTo>
                  <a:lnTo>
                    <a:pt x="165862" y="44450"/>
                  </a:lnTo>
                  <a:lnTo>
                    <a:pt x="203962" y="44450"/>
                  </a:lnTo>
                  <a:lnTo>
                    <a:pt x="203962" y="31750"/>
                  </a:lnTo>
                  <a:close/>
                </a:path>
                <a:path w="3909695" h="512445">
                  <a:moveTo>
                    <a:pt x="220980" y="252857"/>
                  </a:moveTo>
                  <a:lnTo>
                    <a:pt x="182880" y="252857"/>
                  </a:lnTo>
                  <a:lnTo>
                    <a:pt x="182880" y="265557"/>
                  </a:lnTo>
                  <a:lnTo>
                    <a:pt x="220980" y="265557"/>
                  </a:lnTo>
                  <a:lnTo>
                    <a:pt x="220980" y="252857"/>
                  </a:lnTo>
                  <a:close/>
                </a:path>
                <a:path w="3909695" h="512445">
                  <a:moveTo>
                    <a:pt x="241300" y="464312"/>
                  </a:moveTo>
                  <a:lnTo>
                    <a:pt x="203200" y="464312"/>
                  </a:lnTo>
                  <a:lnTo>
                    <a:pt x="203200" y="477012"/>
                  </a:lnTo>
                  <a:lnTo>
                    <a:pt x="241300" y="477012"/>
                  </a:lnTo>
                  <a:lnTo>
                    <a:pt x="241300" y="464312"/>
                  </a:lnTo>
                  <a:close/>
                </a:path>
                <a:path w="3909695" h="512445">
                  <a:moveTo>
                    <a:pt x="254762" y="31750"/>
                  </a:moveTo>
                  <a:lnTo>
                    <a:pt x="216662" y="31750"/>
                  </a:lnTo>
                  <a:lnTo>
                    <a:pt x="216662" y="44450"/>
                  </a:lnTo>
                  <a:lnTo>
                    <a:pt x="254762" y="44450"/>
                  </a:lnTo>
                  <a:lnTo>
                    <a:pt x="254762" y="31750"/>
                  </a:lnTo>
                  <a:close/>
                </a:path>
                <a:path w="3909695" h="512445">
                  <a:moveTo>
                    <a:pt x="271780" y="252857"/>
                  </a:moveTo>
                  <a:lnTo>
                    <a:pt x="233680" y="252857"/>
                  </a:lnTo>
                  <a:lnTo>
                    <a:pt x="233680" y="265557"/>
                  </a:lnTo>
                  <a:lnTo>
                    <a:pt x="271780" y="265557"/>
                  </a:lnTo>
                  <a:lnTo>
                    <a:pt x="271780" y="252857"/>
                  </a:lnTo>
                  <a:close/>
                </a:path>
                <a:path w="3909695" h="512445">
                  <a:moveTo>
                    <a:pt x="292100" y="464312"/>
                  </a:moveTo>
                  <a:lnTo>
                    <a:pt x="254000" y="464312"/>
                  </a:lnTo>
                  <a:lnTo>
                    <a:pt x="254000" y="477012"/>
                  </a:lnTo>
                  <a:lnTo>
                    <a:pt x="292100" y="477012"/>
                  </a:lnTo>
                  <a:lnTo>
                    <a:pt x="292100" y="464312"/>
                  </a:lnTo>
                  <a:close/>
                </a:path>
                <a:path w="3909695" h="512445">
                  <a:moveTo>
                    <a:pt x="305562" y="31750"/>
                  </a:moveTo>
                  <a:lnTo>
                    <a:pt x="267462" y="31750"/>
                  </a:lnTo>
                  <a:lnTo>
                    <a:pt x="267462" y="44450"/>
                  </a:lnTo>
                  <a:lnTo>
                    <a:pt x="305562" y="44450"/>
                  </a:lnTo>
                  <a:lnTo>
                    <a:pt x="305562" y="31750"/>
                  </a:lnTo>
                  <a:close/>
                </a:path>
                <a:path w="3909695" h="512445">
                  <a:moveTo>
                    <a:pt x="322580" y="252857"/>
                  </a:moveTo>
                  <a:lnTo>
                    <a:pt x="284480" y="252857"/>
                  </a:lnTo>
                  <a:lnTo>
                    <a:pt x="284480" y="265557"/>
                  </a:lnTo>
                  <a:lnTo>
                    <a:pt x="322580" y="265557"/>
                  </a:lnTo>
                  <a:lnTo>
                    <a:pt x="322580" y="252857"/>
                  </a:lnTo>
                  <a:close/>
                </a:path>
                <a:path w="3909695" h="512445">
                  <a:moveTo>
                    <a:pt x="342900" y="464312"/>
                  </a:moveTo>
                  <a:lnTo>
                    <a:pt x="304800" y="464312"/>
                  </a:lnTo>
                  <a:lnTo>
                    <a:pt x="304800" y="477012"/>
                  </a:lnTo>
                  <a:lnTo>
                    <a:pt x="342900" y="477012"/>
                  </a:lnTo>
                  <a:lnTo>
                    <a:pt x="342900" y="464312"/>
                  </a:lnTo>
                  <a:close/>
                </a:path>
                <a:path w="3909695" h="512445">
                  <a:moveTo>
                    <a:pt x="356362" y="31750"/>
                  </a:moveTo>
                  <a:lnTo>
                    <a:pt x="318262" y="31750"/>
                  </a:lnTo>
                  <a:lnTo>
                    <a:pt x="318262" y="44450"/>
                  </a:lnTo>
                  <a:lnTo>
                    <a:pt x="356362" y="44450"/>
                  </a:lnTo>
                  <a:lnTo>
                    <a:pt x="356362" y="31750"/>
                  </a:lnTo>
                  <a:close/>
                </a:path>
                <a:path w="3909695" h="512445">
                  <a:moveTo>
                    <a:pt x="373380" y="252857"/>
                  </a:moveTo>
                  <a:lnTo>
                    <a:pt x="335280" y="252857"/>
                  </a:lnTo>
                  <a:lnTo>
                    <a:pt x="335280" y="265557"/>
                  </a:lnTo>
                  <a:lnTo>
                    <a:pt x="373380" y="265557"/>
                  </a:lnTo>
                  <a:lnTo>
                    <a:pt x="373380" y="252857"/>
                  </a:lnTo>
                  <a:close/>
                </a:path>
                <a:path w="3909695" h="512445">
                  <a:moveTo>
                    <a:pt x="393700" y="464312"/>
                  </a:moveTo>
                  <a:lnTo>
                    <a:pt x="355600" y="464312"/>
                  </a:lnTo>
                  <a:lnTo>
                    <a:pt x="355600" y="477012"/>
                  </a:lnTo>
                  <a:lnTo>
                    <a:pt x="393700" y="477012"/>
                  </a:lnTo>
                  <a:lnTo>
                    <a:pt x="393700" y="464312"/>
                  </a:lnTo>
                  <a:close/>
                </a:path>
                <a:path w="3909695" h="512445">
                  <a:moveTo>
                    <a:pt x="407162" y="31750"/>
                  </a:moveTo>
                  <a:lnTo>
                    <a:pt x="369062" y="31750"/>
                  </a:lnTo>
                  <a:lnTo>
                    <a:pt x="369062" y="44450"/>
                  </a:lnTo>
                  <a:lnTo>
                    <a:pt x="407162" y="44450"/>
                  </a:lnTo>
                  <a:lnTo>
                    <a:pt x="407162" y="31750"/>
                  </a:lnTo>
                  <a:close/>
                </a:path>
                <a:path w="3909695" h="512445">
                  <a:moveTo>
                    <a:pt x="424180" y="252857"/>
                  </a:moveTo>
                  <a:lnTo>
                    <a:pt x="386080" y="252857"/>
                  </a:lnTo>
                  <a:lnTo>
                    <a:pt x="386080" y="265557"/>
                  </a:lnTo>
                  <a:lnTo>
                    <a:pt x="424180" y="265557"/>
                  </a:lnTo>
                  <a:lnTo>
                    <a:pt x="424180" y="252857"/>
                  </a:lnTo>
                  <a:close/>
                </a:path>
                <a:path w="3909695" h="512445">
                  <a:moveTo>
                    <a:pt x="444500" y="464312"/>
                  </a:moveTo>
                  <a:lnTo>
                    <a:pt x="406400" y="464312"/>
                  </a:lnTo>
                  <a:lnTo>
                    <a:pt x="406400" y="477012"/>
                  </a:lnTo>
                  <a:lnTo>
                    <a:pt x="444500" y="477012"/>
                  </a:lnTo>
                  <a:lnTo>
                    <a:pt x="444500" y="464312"/>
                  </a:lnTo>
                  <a:close/>
                </a:path>
                <a:path w="3909695" h="512445">
                  <a:moveTo>
                    <a:pt x="457962" y="31750"/>
                  </a:moveTo>
                  <a:lnTo>
                    <a:pt x="419862" y="31750"/>
                  </a:lnTo>
                  <a:lnTo>
                    <a:pt x="419862" y="44450"/>
                  </a:lnTo>
                  <a:lnTo>
                    <a:pt x="457962" y="44450"/>
                  </a:lnTo>
                  <a:lnTo>
                    <a:pt x="457962" y="31750"/>
                  </a:lnTo>
                  <a:close/>
                </a:path>
                <a:path w="3909695" h="512445">
                  <a:moveTo>
                    <a:pt x="474980" y="252857"/>
                  </a:moveTo>
                  <a:lnTo>
                    <a:pt x="436880" y="252857"/>
                  </a:lnTo>
                  <a:lnTo>
                    <a:pt x="436880" y="265557"/>
                  </a:lnTo>
                  <a:lnTo>
                    <a:pt x="474980" y="265557"/>
                  </a:lnTo>
                  <a:lnTo>
                    <a:pt x="474980" y="252857"/>
                  </a:lnTo>
                  <a:close/>
                </a:path>
                <a:path w="3909695" h="512445">
                  <a:moveTo>
                    <a:pt x="495300" y="464312"/>
                  </a:moveTo>
                  <a:lnTo>
                    <a:pt x="457200" y="464312"/>
                  </a:lnTo>
                  <a:lnTo>
                    <a:pt x="457200" y="477012"/>
                  </a:lnTo>
                  <a:lnTo>
                    <a:pt x="495300" y="477012"/>
                  </a:lnTo>
                  <a:lnTo>
                    <a:pt x="495300" y="464312"/>
                  </a:lnTo>
                  <a:close/>
                </a:path>
                <a:path w="3909695" h="512445">
                  <a:moveTo>
                    <a:pt x="508762" y="31750"/>
                  </a:moveTo>
                  <a:lnTo>
                    <a:pt x="470662" y="31750"/>
                  </a:lnTo>
                  <a:lnTo>
                    <a:pt x="470662" y="44450"/>
                  </a:lnTo>
                  <a:lnTo>
                    <a:pt x="508762" y="44450"/>
                  </a:lnTo>
                  <a:lnTo>
                    <a:pt x="508762" y="31750"/>
                  </a:lnTo>
                  <a:close/>
                </a:path>
                <a:path w="3909695" h="512445">
                  <a:moveTo>
                    <a:pt x="525780" y="252857"/>
                  </a:moveTo>
                  <a:lnTo>
                    <a:pt x="487680" y="252857"/>
                  </a:lnTo>
                  <a:lnTo>
                    <a:pt x="487680" y="265557"/>
                  </a:lnTo>
                  <a:lnTo>
                    <a:pt x="525780" y="265557"/>
                  </a:lnTo>
                  <a:lnTo>
                    <a:pt x="525780" y="252857"/>
                  </a:lnTo>
                  <a:close/>
                </a:path>
                <a:path w="3909695" h="512445">
                  <a:moveTo>
                    <a:pt x="546100" y="464312"/>
                  </a:moveTo>
                  <a:lnTo>
                    <a:pt x="508000" y="464312"/>
                  </a:lnTo>
                  <a:lnTo>
                    <a:pt x="508000" y="477012"/>
                  </a:lnTo>
                  <a:lnTo>
                    <a:pt x="546100" y="477012"/>
                  </a:lnTo>
                  <a:lnTo>
                    <a:pt x="546100" y="464312"/>
                  </a:lnTo>
                  <a:close/>
                </a:path>
                <a:path w="3909695" h="512445">
                  <a:moveTo>
                    <a:pt x="559562" y="31750"/>
                  </a:moveTo>
                  <a:lnTo>
                    <a:pt x="521462" y="31750"/>
                  </a:lnTo>
                  <a:lnTo>
                    <a:pt x="521462" y="44450"/>
                  </a:lnTo>
                  <a:lnTo>
                    <a:pt x="559562" y="44450"/>
                  </a:lnTo>
                  <a:lnTo>
                    <a:pt x="559562" y="31750"/>
                  </a:lnTo>
                  <a:close/>
                </a:path>
                <a:path w="3909695" h="512445">
                  <a:moveTo>
                    <a:pt x="576580" y="252857"/>
                  </a:moveTo>
                  <a:lnTo>
                    <a:pt x="538480" y="252857"/>
                  </a:lnTo>
                  <a:lnTo>
                    <a:pt x="538480" y="265557"/>
                  </a:lnTo>
                  <a:lnTo>
                    <a:pt x="576580" y="265557"/>
                  </a:lnTo>
                  <a:lnTo>
                    <a:pt x="576580" y="252857"/>
                  </a:lnTo>
                  <a:close/>
                </a:path>
                <a:path w="3909695" h="512445">
                  <a:moveTo>
                    <a:pt x="596900" y="464312"/>
                  </a:moveTo>
                  <a:lnTo>
                    <a:pt x="558800" y="464312"/>
                  </a:lnTo>
                  <a:lnTo>
                    <a:pt x="558800" y="477012"/>
                  </a:lnTo>
                  <a:lnTo>
                    <a:pt x="596900" y="477012"/>
                  </a:lnTo>
                  <a:lnTo>
                    <a:pt x="596900" y="464312"/>
                  </a:lnTo>
                  <a:close/>
                </a:path>
                <a:path w="3909695" h="512445">
                  <a:moveTo>
                    <a:pt x="610362" y="31750"/>
                  </a:moveTo>
                  <a:lnTo>
                    <a:pt x="572262" y="31750"/>
                  </a:lnTo>
                  <a:lnTo>
                    <a:pt x="572262" y="44450"/>
                  </a:lnTo>
                  <a:lnTo>
                    <a:pt x="610362" y="44450"/>
                  </a:lnTo>
                  <a:lnTo>
                    <a:pt x="610362" y="31750"/>
                  </a:lnTo>
                  <a:close/>
                </a:path>
                <a:path w="3909695" h="512445">
                  <a:moveTo>
                    <a:pt x="627380" y="252857"/>
                  </a:moveTo>
                  <a:lnTo>
                    <a:pt x="589280" y="252857"/>
                  </a:lnTo>
                  <a:lnTo>
                    <a:pt x="589280" y="265557"/>
                  </a:lnTo>
                  <a:lnTo>
                    <a:pt x="627380" y="265557"/>
                  </a:lnTo>
                  <a:lnTo>
                    <a:pt x="627380" y="252857"/>
                  </a:lnTo>
                  <a:close/>
                </a:path>
                <a:path w="3909695" h="512445">
                  <a:moveTo>
                    <a:pt x="647700" y="464312"/>
                  </a:moveTo>
                  <a:lnTo>
                    <a:pt x="609600" y="464312"/>
                  </a:lnTo>
                  <a:lnTo>
                    <a:pt x="609600" y="477012"/>
                  </a:lnTo>
                  <a:lnTo>
                    <a:pt x="647700" y="477012"/>
                  </a:lnTo>
                  <a:lnTo>
                    <a:pt x="647700" y="464312"/>
                  </a:lnTo>
                  <a:close/>
                </a:path>
                <a:path w="3909695" h="512445">
                  <a:moveTo>
                    <a:pt x="661162" y="31750"/>
                  </a:moveTo>
                  <a:lnTo>
                    <a:pt x="623062" y="31750"/>
                  </a:lnTo>
                  <a:lnTo>
                    <a:pt x="623062" y="44450"/>
                  </a:lnTo>
                  <a:lnTo>
                    <a:pt x="661162" y="44450"/>
                  </a:lnTo>
                  <a:lnTo>
                    <a:pt x="661162" y="31750"/>
                  </a:lnTo>
                  <a:close/>
                </a:path>
                <a:path w="3909695" h="512445">
                  <a:moveTo>
                    <a:pt x="678180" y="252857"/>
                  </a:moveTo>
                  <a:lnTo>
                    <a:pt x="640080" y="252857"/>
                  </a:lnTo>
                  <a:lnTo>
                    <a:pt x="640080" y="265557"/>
                  </a:lnTo>
                  <a:lnTo>
                    <a:pt x="678180" y="265557"/>
                  </a:lnTo>
                  <a:lnTo>
                    <a:pt x="678180" y="252857"/>
                  </a:lnTo>
                  <a:close/>
                </a:path>
                <a:path w="3909695" h="512445">
                  <a:moveTo>
                    <a:pt x="698500" y="464312"/>
                  </a:moveTo>
                  <a:lnTo>
                    <a:pt x="660400" y="464312"/>
                  </a:lnTo>
                  <a:lnTo>
                    <a:pt x="660400" y="477012"/>
                  </a:lnTo>
                  <a:lnTo>
                    <a:pt x="698500" y="477012"/>
                  </a:lnTo>
                  <a:lnTo>
                    <a:pt x="698500" y="464312"/>
                  </a:lnTo>
                  <a:close/>
                </a:path>
                <a:path w="3909695" h="512445">
                  <a:moveTo>
                    <a:pt x="711962" y="31750"/>
                  </a:moveTo>
                  <a:lnTo>
                    <a:pt x="673862" y="31750"/>
                  </a:lnTo>
                  <a:lnTo>
                    <a:pt x="673862" y="44450"/>
                  </a:lnTo>
                  <a:lnTo>
                    <a:pt x="711962" y="44450"/>
                  </a:lnTo>
                  <a:lnTo>
                    <a:pt x="711962" y="31750"/>
                  </a:lnTo>
                  <a:close/>
                </a:path>
                <a:path w="3909695" h="512445">
                  <a:moveTo>
                    <a:pt x="728980" y="252857"/>
                  </a:moveTo>
                  <a:lnTo>
                    <a:pt x="690880" y="252857"/>
                  </a:lnTo>
                  <a:lnTo>
                    <a:pt x="690880" y="265557"/>
                  </a:lnTo>
                  <a:lnTo>
                    <a:pt x="728980" y="265557"/>
                  </a:lnTo>
                  <a:lnTo>
                    <a:pt x="728980" y="252857"/>
                  </a:lnTo>
                  <a:close/>
                </a:path>
                <a:path w="3909695" h="512445">
                  <a:moveTo>
                    <a:pt x="749300" y="464312"/>
                  </a:moveTo>
                  <a:lnTo>
                    <a:pt x="711200" y="464312"/>
                  </a:lnTo>
                  <a:lnTo>
                    <a:pt x="711200" y="477012"/>
                  </a:lnTo>
                  <a:lnTo>
                    <a:pt x="749300" y="477012"/>
                  </a:lnTo>
                  <a:lnTo>
                    <a:pt x="749300" y="464312"/>
                  </a:lnTo>
                  <a:close/>
                </a:path>
                <a:path w="3909695" h="512445">
                  <a:moveTo>
                    <a:pt x="762762" y="31750"/>
                  </a:moveTo>
                  <a:lnTo>
                    <a:pt x="724662" y="31750"/>
                  </a:lnTo>
                  <a:lnTo>
                    <a:pt x="724662" y="44450"/>
                  </a:lnTo>
                  <a:lnTo>
                    <a:pt x="762762" y="44450"/>
                  </a:lnTo>
                  <a:lnTo>
                    <a:pt x="762762" y="31750"/>
                  </a:lnTo>
                  <a:close/>
                </a:path>
                <a:path w="3909695" h="512445">
                  <a:moveTo>
                    <a:pt x="779780" y="252857"/>
                  </a:moveTo>
                  <a:lnTo>
                    <a:pt x="741680" y="252857"/>
                  </a:lnTo>
                  <a:lnTo>
                    <a:pt x="741680" y="265557"/>
                  </a:lnTo>
                  <a:lnTo>
                    <a:pt x="779780" y="265557"/>
                  </a:lnTo>
                  <a:lnTo>
                    <a:pt x="779780" y="252857"/>
                  </a:lnTo>
                  <a:close/>
                </a:path>
                <a:path w="3909695" h="512445">
                  <a:moveTo>
                    <a:pt x="800100" y="464312"/>
                  </a:moveTo>
                  <a:lnTo>
                    <a:pt x="762000" y="464312"/>
                  </a:lnTo>
                  <a:lnTo>
                    <a:pt x="762000" y="477012"/>
                  </a:lnTo>
                  <a:lnTo>
                    <a:pt x="800100" y="477012"/>
                  </a:lnTo>
                  <a:lnTo>
                    <a:pt x="800100" y="464312"/>
                  </a:lnTo>
                  <a:close/>
                </a:path>
                <a:path w="3909695" h="512445">
                  <a:moveTo>
                    <a:pt x="813562" y="31750"/>
                  </a:moveTo>
                  <a:lnTo>
                    <a:pt x="775462" y="31750"/>
                  </a:lnTo>
                  <a:lnTo>
                    <a:pt x="775462" y="44450"/>
                  </a:lnTo>
                  <a:lnTo>
                    <a:pt x="813562" y="44450"/>
                  </a:lnTo>
                  <a:lnTo>
                    <a:pt x="813562" y="31750"/>
                  </a:lnTo>
                  <a:close/>
                </a:path>
                <a:path w="3909695" h="512445">
                  <a:moveTo>
                    <a:pt x="830580" y="252857"/>
                  </a:moveTo>
                  <a:lnTo>
                    <a:pt x="792480" y="252857"/>
                  </a:lnTo>
                  <a:lnTo>
                    <a:pt x="792480" y="265557"/>
                  </a:lnTo>
                  <a:lnTo>
                    <a:pt x="830580" y="265557"/>
                  </a:lnTo>
                  <a:lnTo>
                    <a:pt x="830580" y="252857"/>
                  </a:lnTo>
                  <a:close/>
                </a:path>
                <a:path w="3909695" h="512445">
                  <a:moveTo>
                    <a:pt x="850900" y="464312"/>
                  </a:moveTo>
                  <a:lnTo>
                    <a:pt x="812800" y="464312"/>
                  </a:lnTo>
                  <a:lnTo>
                    <a:pt x="812800" y="477012"/>
                  </a:lnTo>
                  <a:lnTo>
                    <a:pt x="850900" y="477012"/>
                  </a:lnTo>
                  <a:lnTo>
                    <a:pt x="850900" y="464312"/>
                  </a:lnTo>
                  <a:close/>
                </a:path>
                <a:path w="3909695" h="512445">
                  <a:moveTo>
                    <a:pt x="864362" y="31750"/>
                  </a:moveTo>
                  <a:lnTo>
                    <a:pt x="826262" y="31750"/>
                  </a:lnTo>
                  <a:lnTo>
                    <a:pt x="826262" y="44450"/>
                  </a:lnTo>
                  <a:lnTo>
                    <a:pt x="864362" y="44450"/>
                  </a:lnTo>
                  <a:lnTo>
                    <a:pt x="864362" y="31750"/>
                  </a:lnTo>
                  <a:close/>
                </a:path>
                <a:path w="3909695" h="512445">
                  <a:moveTo>
                    <a:pt x="881380" y="252857"/>
                  </a:moveTo>
                  <a:lnTo>
                    <a:pt x="843280" y="252857"/>
                  </a:lnTo>
                  <a:lnTo>
                    <a:pt x="843280" y="265557"/>
                  </a:lnTo>
                  <a:lnTo>
                    <a:pt x="881380" y="265557"/>
                  </a:lnTo>
                  <a:lnTo>
                    <a:pt x="881380" y="252857"/>
                  </a:lnTo>
                  <a:close/>
                </a:path>
                <a:path w="3909695" h="512445">
                  <a:moveTo>
                    <a:pt x="901700" y="464312"/>
                  </a:moveTo>
                  <a:lnTo>
                    <a:pt x="863600" y="464312"/>
                  </a:lnTo>
                  <a:lnTo>
                    <a:pt x="863600" y="477012"/>
                  </a:lnTo>
                  <a:lnTo>
                    <a:pt x="901700" y="477012"/>
                  </a:lnTo>
                  <a:lnTo>
                    <a:pt x="901700" y="464312"/>
                  </a:lnTo>
                  <a:close/>
                </a:path>
                <a:path w="3909695" h="512445">
                  <a:moveTo>
                    <a:pt x="915162" y="31750"/>
                  </a:moveTo>
                  <a:lnTo>
                    <a:pt x="877062" y="31750"/>
                  </a:lnTo>
                  <a:lnTo>
                    <a:pt x="877062" y="44450"/>
                  </a:lnTo>
                  <a:lnTo>
                    <a:pt x="915162" y="44450"/>
                  </a:lnTo>
                  <a:lnTo>
                    <a:pt x="915162" y="31750"/>
                  </a:lnTo>
                  <a:close/>
                </a:path>
                <a:path w="3909695" h="512445">
                  <a:moveTo>
                    <a:pt x="932180" y="252857"/>
                  </a:moveTo>
                  <a:lnTo>
                    <a:pt x="894080" y="252857"/>
                  </a:lnTo>
                  <a:lnTo>
                    <a:pt x="894080" y="265557"/>
                  </a:lnTo>
                  <a:lnTo>
                    <a:pt x="932180" y="265557"/>
                  </a:lnTo>
                  <a:lnTo>
                    <a:pt x="932180" y="252857"/>
                  </a:lnTo>
                  <a:close/>
                </a:path>
                <a:path w="3909695" h="512445">
                  <a:moveTo>
                    <a:pt x="952500" y="464312"/>
                  </a:moveTo>
                  <a:lnTo>
                    <a:pt x="914400" y="464312"/>
                  </a:lnTo>
                  <a:lnTo>
                    <a:pt x="914400" y="477012"/>
                  </a:lnTo>
                  <a:lnTo>
                    <a:pt x="952500" y="477012"/>
                  </a:lnTo>
                  <a:lnTo>
                    <a:pt x="952500" y="464312"/>
                  </a:lnTo>
                  <a:close/>
                </a:path>
                <a:path w="3909695" h="512445">
                  <a:moveTo>
                    <a:pt x="965962" y="31750"/>
                  </a:moveTo>
                  <a:lnTo>
                    <a:pt x="927862" y="31750"/>
                  </a:lnTo>
                  <a:lnTo>
                    <a:pt x="927862" y="44450"/>
                  </a:lnTo>
                  <a:lnTo>
                    <a:pt x="965962" y="44450"/>
                  </a:lnTo>
                  <a:lnTo>
                    <a:pt x="965962" y="31750"/>
                  </a:lnTo>
                  <a:close/>
                </a:path>
                <a:path w="3909695" h="512445">
                  <a:moveTo>
                    <a:pt x="982980" y="252857"/>
                  </a:moveTo>
                  <a:lnTo>
                    <a:pt x="944880" y="252857"/>
                  </a:lnTo>
                  <a:lnTo>
                    <a:pt x="944880" y="265557"/>
                  </a:lnTo>
                  <a:lnTo>
                    <a:pt x="982980" y="265557"/>
                  </a:lnTo>
                  <a:lnTo>
                    <a:pt x="982980" y="252857"/>
                  </a:lnTo>
                  <a:close/>
                </a:path>
                <a:path w="3909695" h="512445">
                  <a:moveTo>
                    <a:pt x="1003300" y="464312"/>
                  </a:moveTo>
                  <a:lnTo>
                    <a:pt x="965200" y="464312"/>
                  </a:lnTo>
                  <a:lnTo>
                    <a:pt x="965200" y="477012"/>
                  </a:lnTo>
                  <a:lnTo>
                    <a:pt x="1003300" y="477012"/>
                  </a:lnTo>
                  <a:lnTo>
                    <a:pt x="1003300" y="464312"/>
                  </a:lnTo>
                  <a:close/>
                </a:path>
                <a:path w="3909695" h="512445">
                  <a:moveTo>
                    <a:pt x="1016762" y="31750"/>
                  </a:moveTo>
                  <a:lnTo>
                    <a:pt x="978662" y="31750"/>
                  </a:lnTo>
                  <a:lnTo>
                    <a:pt x="978662" y="44450"/>
                  </a:lnTo>
                  <a:lnTo>
                    <a:pt x="1016762" y="44450"/>
                  </a:lnTo>
                  <a:lnTo>
                    <a:pt x="1016762" y="31750"/>
                  </a:lnTo>
                  <a:close/>
                </a:path>
                <a:path w="3909695" h="512445">
                  <a:moveTo>
                    <a:pt x="1033780" y="252857"/>
                  </a:moveTo>
                  <a:lnTo>
                    <a:pt x="995680" y="252857"/>
                  </a:lnTo>
                  <a:lnTo>
                    <a:pt x="995680" y="265557"/>
                  </a:lnTo>
                  <a:lnTo>
                    <a:pt x="1033780" y="265557"/>
                  </a:lnTo>
                  <a:lnTo>
                    <a:pt x="1033780" y="252857"/>
                  </a:lnTo>
                  <a:close/>
                </a:path>
                <a:path w="3909695" h="512445">
                  <a:moveTo>
                    <a:pt x="1054100" y="464312"/>
                  </a:moveTo>
                  <a:lnTo>
                    <a:pt x="1016000" y="464312"/>
                  </a:lnTo>
                  <a:lnTo>
                    <a:pt x="1016000" y="477012"/>
                  </a:lnTo>
                  <a:lnTo>
                    <a:pt x="1054100" y="477012"/>
                  </a:lnTo>
                  <a:lnTo>
                    <a:pt x="1054100" y="464312"/>
                  </a:lnTo>
                  <a:close/>
                </a:path>
                <a:path w="3909695" h="512445">
                  <a:moveTo>
                    <a:pt x="1067562" y="31750"/>
                  </a:moveTo>
                  <a:lnTo>
                    <a:pt x="1029462" y="31750"/>
                  </a:lnTo>
                  <a:lnTo>
                    <a:pt x="1029462" y="44450"/>
                  </a:lnTo>
                  <a:lnTo>
                    <a:pt x="1067562" y="44450"/>
                  </a:lnTo>
                  <a:lnTo>
                    <a:pt x="1067562" y="31750"/>
                  </a:lnTo>
                  <a:close/>
                </a:path>
                <a:path w="3909695" h="512445">
                  <a:moveTo>
                    <a:pt x="1084580" y="252857"/>
                  </a:moveTo>
                  <a:lnTo>
                    <a:pt x="1046480" y="252857"/>
                  </a:lnTo>
                  <a:lnTo>
                    <a:pt x="1046480" y="265557"/>
                  </a:lnTo>
                  <a:lnTo>
                    <a:pt x="1084580" y="265557"/>
                  </a:lnTo>
                  <a:lnTo>
                    <a:pt x="1084580" y="252857"/>
                  </a:lnTo>
                  <a:close/>
                </a:path>
                <a:path w="3909695" h="512445">
                  <a:moveTo>
                    <a:pt x="1104900" y="464312"/>
                  </a:moveTo>
                  <a:lnTo>
                    <a:pt x="1066800" y="464312"/>
                  </a:lnTo>
                  <a:lnTo>
                    <a:pt x="1066800" y="477012"/>
                  </a:lnTo>
                  <a:lnTo>
                    <a:pt x="1104900" y="477012"/>
                  </a:lnTo>
                  <a:lnTo>
                    <a:pt x="1104900" y="464312"/>
                  </a:lnTo>
                  <a:close/>
                </a:path>
                <a:path w="3909695" h="512445">
                  <a:moveTo>
                    <a:pt x="1118362" y="31750"/>
                  </a:moveTo>
                  <a:lnTo>
                    <a:pt x="1080262" y="31750"/>
                  </a:lnTo>
                  <a:lnTo>
                    <a:pt x="1080262" y="44450"/>
                  </a:lnTo>
                  <a:lnTo>
                    <a:pt x="1118362" y="44450"/>
                  </a:lnTo>
                  <a:lnTo>
                    <a:pt x="1118362" y="31750"/>
                  </a:lnTo>
                  <a:close/>
                </a:path>
                <a:path w="3909695" h="512445">
                  <a:moveTo>
                    <a:pt x="1135380" y="252857"/>
                  </a:moveTo>
                  <a:lnTo>
                    <a:pt x="1097280" y="252857"/>
                  </a:lnTo>
                  <a:lnTo>
                    <a:pt x="1097280" y="265557"/>
                  </a:lnTo>
                  <a:lnTo>
                    <a:pt x="1135380" y="265557"/>
                  </a:lnTo>
                  <a:lnTo>
                    <a:pt x="1135380" y="252857"/>
                  </a:lnTo>
                  <a:close/>
                </a:path>
                <a:path w="3909695" h="512445">
                  <a:moveTo>
                    <a:pt x="1155700" y="464312"/>
                  </a:moveTo>
                  <a:lnTo>
                    <a:pt x="1117600" y="464312"/>
                  </a:lnTo>
                  <a:lnTo>
                    <a:pt x="1117600" y="477012"/>
                  </a:lnTo>
                  <a:lnTo>
                    <a:pt x="1155700" y="477012"/>
                  </a:lnTo>
                  <a:lnTo>
                    <a:pt x="1155700" y="464312"/>
                  </a:lnTo>
                  <a:close/>
                </a:path>
                <a:path w="3909695" h="512445">
                  <a:moveTo>
                    <a:pt x="1169162" y="31750"/>
                  </a:moveTo>
                  <a:lnTo>
                    <a:pt x="1131062" y="31750"/>
                  </a:lnTo>
                  <a:lnTo>
                    <a:pt x="1131062" y="44450"/>
                  </a:lnTo>
                  <a:lnTo>
                    <a:pt x="1169162" y="44450"/>
                  </a:lnTo>
                  <a:lnTo>
                    <a:pt x="1169162" y="31750"/>
                  </a:lnTo>
                  <a:close/>
                </a:path>
                <a:path w="3909695" h="512445">
                  <a:moveTo>
                    <a:pt x="1186180" y="252857"/>
                  </a:moveTo>
                  <a:lnTo>
                    <a:pt x="1148080" y="252857"/>
                  </a:lnTo>
                  <a:lnTo>
                    <a:pt x="1148080" y="265557"/>
                  </a:lnTo>
                  <a:lnTo>
                    <a:pt x="1186180" y="265557"/>
                  </a:lnTo>
                  <a:lnTo>
                    <a:pt x="1186180" y="252857"/>
                  </a:lnTo>
                  <a:close/>
                </a:path>
                <a:path w="3909695" h="512445">
                  <a:moveTo>
                    <a:pt x="1206500" y="464312"/>
                  </a:moveTo>
                  <a:lnTo>
                    <a:pt x="1168400" y="464312"/>
                  </a:lnTo>
                  <a:lnTo>
                    <a:pt x="1168400" y="477012"/>
                  </a:lnTo>
                  <a:lnTo>
                    <a:pt x="1206500" y="477012"/>
                  </a:lnTo>
                  <a:lnTo>
                    <a:pt x="1206500" y="464312"/>
                  </a:lnTo>
                  <a:close/>
                </a:path>
                <a:path w="3909695" h="512445">
                  <a:moveTo>
                    <a:pt x="1219962" y="31750"/>
                  </a:moveTo>
                  <a:lnTo>
                    <a:pt x="1181862" y="31750"/>
                  </a:lnTo>
                  <a:lnTo>
                    <a:pt x="1181862" y="44450"/>
                  </a:lnTo>
                  <a:lnTo>
                    <a:pt x="1219962" y="44450"/>
                  </a:lnTo>
                  <a:lnTo>
                    <a:pt x="1219962" y="31750"/>
                  </a:lnTo>
                  <a:close/>
                </a:path>
                <a:path w="3909695" h="512445">
                  <a:moveTo>
                    <a:pt x="1236980" y="252857"/>
                  </a:moveTo>
                  <a:lnTo>
                    <a:pt x="1198880" y="252857"/>
                  </a:lnTo>
                  <a:lnTo>
                    <a:pt x="1198880" y="265557"/>
                  </a:lnTo>
                  <a:lnTo>
                    <a:pt x="1236980" y="265557"/>
                  </a:lnTo>
                  <a:lnTo>
                    <a:pt x="1236980" y="252857"/>
                  </a:lnTo>
                  <a:close/>
                </a:path>
                <a:path w="3909695" h="512445">
                  <a:moveTo>
                    <a:pt x="1257300" y="464312"/>
                  </a:moveTo>
                  <a:lnTo>
                    <a:pt x="1219200" y="464312"/>
                  </a:lnTo>
                  <a:lnTo>
                    <a:pt x="1219200" y="477012"/>
                  </a:lnTo>
                  <a:lnTo>
                    <a:pt x="1257300" y="477012"/>
                  </a:lnTo>
                  <a:lnTo>
                    <a:pt x="1257300" y="464312"/>
                  </a:lnTo>
                  <a:close/>
                </a:path>
                <a:path w="3909695" h="512445">
                  <a:moveTo>
                    <a:pt x="1270762" y="31750"/>
                  </a:moveTo>
                  <a:lnTo>
                    <a:pt x="1232662" y="31750"/>
                  </a:lnTo>
                  <a:lnTo>
                    <a:pt x="1232662" y="44450"/>
                  </a:lnTo>
                  <a:lnTo>
                    <a:pt x="1270762" y="44450"/>
                  </a:lnTo>
                  <a:lnTo>
                    <a:pt x="1270762" y="31750"/>
                  </a:lnTo>
                  <a:close/>
                </a:path>
                <a:path w="3909695" h="512445">
                  <a:moveTo>
                    <a:pt x="1287780" y="252857"/>
                  </a:moveTo>
                  <a:lnTo>
                    <a:pt x="1249680" y="252857"/>
                  </a:lnTo>
                  <a:lnTo>
                    <a:pt x="1249680" y="265557"/>
                  </a:lnTo>
                  <a:lnTo>
                    <a:pt x="1287780" y="265557"/>
                  </a:lnTo>
                  <a:lnTo>
                    <a:pt x="1287780" y="252857"/>
                  </a:lnTo>
                  <a:close/>
                </a:path>
                <a:path w="3909695" h="512445">
                  <a:moveTo>
                    <a:pt x="1308100" y="464312"/>
                  </a:moveTo>
                  <a:lnTo>
                    <a:pt x="1270000" y="464312"/>
                  </a:lnTo>
                  <a:lnTo>
                    <a:pt x="1270000" y="477012"/>
                  </a:lnTo>
                  <a:lnTo>
                    <a:pt x="1308100" y="477012"/>
                  </a:lnTo>
                  <a:lnTo>
                    <a:pt x="1308100" y="464312"/>
                  </a:lnTo>
                  <a:close/>
                </a:path>
                <a:path w="3909695" h="512445">
                  <a:moveTo>
                    <a:pt x="1321562" y="31750"/>
                  </a:moveTo>
                  <a:lnTo>
                    <a:pt x="1283462" y="31750"/>
                  </a:lnTo>
                  <a:lnTo>
                    <a:pt x="1283462" y="44450"/>
                  </a:lnTo>
                  <a:lnTo>
                    <a:pt x="1321562" y="44450"/>
                  </a:lnTo>
                  <a:lnTo>
                    <a:pt x="1321562" y="31750"/>
                  </a:lnTo>
                  <a:close/>
                </a:path>
                <a:path w="3909695" h="512445">
                  <a:moveTo>
                    <a:pt x="1338580" y="252857"/>
                  </a:moveTo>
                  <a:lnTo>
                    <a:pt x="1300480" y="252857"/>
                  </a:lnTo>
                  <a:lnTo>
                    <a:pt x="1300480" y="265557"/>
                  </a:lnTo>
                  <a:lnTo>
                    <a:pt x="1338580" y="265557"/>
                  </a:lnTo>
                  <a:lnTo>
                    <a:pt x="1338580" y="252857"/>
                  </a:lnTo>
                  <a:close/>
                </a:path>
                <a:path w="3909695" h="512445">
                  <a:moveTo>
                    <a:pt x="1358900" y="464312"/>
                  </a:moveTo>
                  <a:lnTo>
                    <a:pt x="1320800" y="464312"/>
                  </a:lnTo>
                  <a:lnTo>
                    <a:pt x="1320800" y="477012"/>
                  </a:lnTo>
                  <a:lnTo>
                    <a:pt x="1358900" y="477012"/>
                  </a:lnTo>
                  <a:lnTo>
                    <a:pt x="1358900" y="464312"/>
                  </a:lnTo>
                  <a:close/>
                </a:path>
                <a:path w="3909695" h="512445">
                  <a:moveTo>
                    <a:pt x="1372362" y="31750"/>
                  </a:moveTo>
                  <a:lnTo>
                    <a:pt x="1334262" y="31750"/>
                  </a:lnTo>
                  <a:lnTo>
                    <a:pt x="1334262" y="44450"/>
                  </a:lnTo>
                  <a:lnTo>
                    <a:pt x="1372362" y="44450"/>
                  </a:lnTo>
                  <a:lnTo>
                    <a:pt x="1372362" y="31750"/>
                  </a:lnTo>
                  <a:close/>
                </a:path>
                <a:path w="3909695" h="512445">
                  <a:moveTo>
                    <a:pt x="1389380" y="252857"/>
                  </a:moveTo>
                  <a:lnTo>
                    <a:pt x="1351280" y="252857"/>
                  </a:lnTo>
                  <a:lnTo>
                    <a:pt x="1351280" y="265557"/>
                  </a:lnTo>
                  <a:lnTo>
                    <a:pt x="1389380" y="265557"/>
                  </a:lnTo>
                  <a:lnTo>
                    <a:pt x="1389380" y="252857"/>
                  </a:lnTo>
                  <a:close/>
                </a:path>
                <a:path w="3909695" h="512445">
                  <a:moveTo>
                    <a:pt x="1423162" y="31750"/>
                  </a:moveTo>
                  <a:lnTo>
                    <a:pt x="1385062" y="31750"/>
                  </a:lnTo>
                  <a:lnTo>
                    <a:pt x="1385062" y="44450"/>
                  </a:lnTo>
                  <a:lnTo>
                    <a:pt x="1423162" y="44450"/>
                  </a:lnTo>
                  <a:lnTo>
                    <a:pt x="1423162" y="31750"/>
                  </a:lnTo>
                  <a:close/>
                </a:path>
                <a:path w="3909695" h="512445">
                  <a:moveTo>
                    <a:pt x="1440180" y="252857"/>
                  </a:moveTo>
                  <a:lnTo>
                    <a:pt x="1402080" y="252857"/>
                  </a:lnTo>
                  <a:lnTo>
                    <a:pt x="1402080" y="265557"/>
                  </a:lnTo>
                  <a:lnTo>
                    <a:pt x="1440180" y="265557"/>
                  </a:lnTo>
                  <a:lnTo>
                    <a:pt x="1440180" y="252857"/>
                  </a:lnTo>
                  <a:close/>
                </a:path>
                <a:path w="3909695" h="512445">
                  <a:moveTo>
                    <a:pt x="1473835" y="470662"/>
                  </a:moveTo>
                  <a:lnTo>
                    <a:pt x="1461135" y="464312"/>
                  </a:lnTo>
                  <a:lnTo>
                    <a:pt x="1397635" y="432562"/>
                  </a:lnTo>
                  <a:lnTo>
                    <a:pt x="1397635" y="464312"/>
                  </a:lnTo>
                  <a:lnTo>
                    <a:pt x="1371600" y="464312"/>
                  </a:lnTo>
                  <a:lnTo>
                    <a:pt x="1371600" y="477012"/>
                  </a:lnTo>
                  <a:lnTo>
                    <a:pt x="1397635" y="477012"/>
                  </a:lnTo>
                  <a:lnTo>
                    <a:pt x="1397635" y="508762"/>
                  </a:lnTo>
                  <a:lnTo>
                    <a:pt x="1461135" y="477012"/>
                  </a:lnTo>
                  <a:lnTo>
                    <a:pt x="1473835" y="470662"/>
                  </a:lnTo>
                  <a:close/>
                </a:path>
                <a:path w="3909695" h="512445">
                  <a:moveTo>
                    <a:pt x="1511935" y="464312"/>
                  </a:moveTo>
                  <a:lnTo>
                    <a:pt x="1473835" y="464312"/>
                  </a:lnTo>
                  <a:lnTo>
                    <a:pt x="1473835" y="470662"/>
                  </a:lnTo>
                  <a:lnTo>
                    <a:pt x="1473835" y="477012"/>
                  </a:lnTo>
                  <a:lnTo>
                    <a:pt x="1511935" y="477012"/>
                  </a:lnTo>
                  <a:lnTo>
                    <a:pt x="1511935" y="464312"/>
                  </a:lnTo>
                  <a:close/>
                </a:path>
                <a:path w="3909695" h="512445">
                  <a:moveTo>
                    <a:pt x="1519047" y="38100"/>
                  </a:moveTo>
                  <a:lnTo>
                    <a:pt x="1506347" y="31750"/>
                  </a:lnTo>
                  <a:lnTo>
                    <a:pt x="1442847" y="0"/>
                  </a:lnTo>
                  <a:lnTo>
                    <a:pt x="1442847" y="31750"/>
                  </a:lnTo>
                  <a:lnTo>
                    <a:pt x="1435862" y="31750"/>
                  </a:lnTo>
                  <a:lnTo>
                    <a:pt x="1435862" y="44450"/>
                  </a:lnTo>
                  <a:lnTo>
                    <a:pt x="1442847" y="44450"/>
                  </a:lnTo>
                  <a:lnTo>
                    <a:pt x="1442847" y="76200"/>
                  </a:lnTo>
                  <a:lnTo>
                    <a:pt x="1506347" y="44450"/>
                  </a:lnTo>
                  <a:lnTo>
                    <a:pt x="1519047" y="38100"/>
                  </a:lnTo>
                  <a:close/>
                </a:path>
                <a:path w="3909695" h="512445">
                  <a:moveTo>
                    <a:pt x="1557147" y="252857"/>
                  </a:moveTo>
                  <a:lnTo>
                    <a:pt x="1519047" y="252857"/>
                  </a:lnTo>
                  <a:lnTo>
                    <a:pt x="1519047" y="258254"/>
                  </a:lnTo>
                  <a:lnTo>
                    <a:pt x="1508252" y="252857"/>
                  </a:lnTo>
                  <a:lnTo>
                    <a:pt x="1444752" y="221107"/>
                  </a:lnTo>
                  <a:lnTo>
                    <a:pt x="1444752" y="297307"/>
                  </a:lnTo>
                  <a:lnTo>
                    <a:pt x="1508252" y="265557"/>
                  </a:lnTo>
                  <a:lnTo>
                    <a:pt x="1519047" y="260159"/>
                  </a:lnTo>
                  <a:lnTo>
                    <a:pt x="1519047" y="265557"/>
                  </a:lnTo>
                  <a:lnTo>
                    <a:pt x="1557147" y="265557"/>
                  </a:lnTo>
                  <a:lnTo>
                    <a:pt x="1557147" y="252857"/>
                  </a:lnTo>
                  <a:close/>
                </a:path>
                <a:path w="3909695" h="512445">
                  <a:moveTo>
                    <a:pt x="1559052" y="45339"/>
                  </a:moveTo>
                  <a:lnTo>
                    <a:pt x="1520952" y="45339"/>
                  </a:lnTo>
                  <a:lnTo>
                    <a:pt x="1520952" y="58039"/>
                  </a:lnTo>
                  <a:lnTo>
                    <a:pt x="1559052" y="58039"/>
                  </a:lnTo>
                  <a:lnTo>
                    <a:pt x="1559052" y="45339"/>
                  </a:lnTo>
                  <a:close/>
                </a:path>
                <a:path w="3909695" h="512445">
                  <a:moveTo>
                    <a:pt x="1562735" y="464439"/>
                  </a:moveTo>
                  <a:lnTo>
                    <a:pt x="1524635" y="464312"/>
                  </a:lnTo>
                  <a:lnTo>
                    <a:pt x="1524635" y="477012"/>
                  </a:lnTo>
                  <a:lnTo>
                    <a:pt x="1562735" y="477139"/>
                  </a:lnTo>
                  <a:lnTo>
                    <a:pt x="1562735" y="464439"/>
                  </a:lnTo>
                  <a:close/>
                </a:path>
                <a:path w="3909695" h="512445">
                  <a:moveTo>
                    <a:pt x="1607947" y="252730"/>
                  </a:moveTo>
                  <a:lnTo>
                    <a:pt x="1569847" y="252730"/>
                  </a:lnTo>
                  <a:lnTo>
                    <a:pt x="1569847" y="265430"/>
                  </a:lnTo>
                  <a:lnTo>
                    <a:pt x="1607947" y="265430"/>
                  </a:lnTo>
                  <a:lnTo>
                    <a:pt x="1607947" y="252730"/>
                  </a:lnTo>
                  <a:close/>
                </a:path>
                <a:path w="3909695" h="512445">
                  <a:moveTo>
                    <a:pt x="1609852" y="45339"/>
                  </a:moveTo>
                  <a:lnTo>
                    <a:pt x="1571752" y="45339"/>
                  </a:lnTo>
                  <a:lnTo>
                    <a:pt x="1571752" y="58039"/>
                  </a:lnTo>
                  <a:lnTo>
                    <a:pt x="1609852" y="58039"/>
                  </a:lnTo>
                  <a:lnTo>
                    <a:pt x="1609852" y="45339"/>
                  </a:lnTo>
                  <a:close/>
                </a:path>
                <a:path w="3909695" h="512445">
                  <a:moveTo>
                    <a:pt x="1613535" y="464439"/>
                  </a:moveTo>
                  <a:lnTo>
                    <a:pt x="1575435" y="464439"/>
                  </a:lnTo>
                  <a:lnTo>
                    <a:pt x="1575435" y="477139"/>
                  </a:lnTo>
                  <a:lnTo>
                    <a:pt x="1613535" y="477139"/>
                  </a:lnTo>
                  <a:lnTo>
                    <a:pt x="1613535" y="464439"/>
                  </a:lnTo>
                  <a:close/>
                </a:path>
                <a:path w="3909695" h="512445">
                  <a:moveTo>
                    <a:pt x="1658747" y="252730"/>
                  </a:moveTo>
                  <a:lnTo>
                    <a:pt x="1620647" y="252730"/>
                  </a:lnTo>
                  <a:lnTo>
                    <a:pt x="1620647" y="265430"/>
                  </a:lnTo>
                  <a:lnTo>
                    <a:pt x="1658747" y="265430"/>
                  </a:lnTo>
                  <a:lnTo>
                    <a:pt x="1658747" y="252730"/>
                  </a:lnTo>
                  <a:close/>
                </a:path>
                <a:path w="3909695" h="512445">
                  <a:moveTo>
                    <a:pt x="1660652" y="45212"/>
                  </a:moveTo>
                  <a:lnTo>
                    <a:pt x="1622552" y="45339"/>
                  </a:lnTo>
                  <a:lnTo>
                    <a:pt x="1622552" y="58039"/>
                  </a:lnTo>
                  <a:lnTo>
                    <a:pt x="1660652" y="57912"/>
                  </a:lnTo>
                  <a:lnTo>
                    <a:pt x="1660652" y="45212"/>
                  </a:lnTo>
                  <a:close/>
                </a:path>
                <a:path w="3909695" h="512445">
                  <a:moveTo>
                    <a:pt x="1664335" y="464566"/>
                  </a:moveTo>
                  <a:lnTo>
                    <a:pt x="1626235" y="464439"/>
                  </a:lnTo>
                  <a:lnTo>
                    <a:pt x="1626235" y="477139"/>
                  </a:lnTo>
                  <a:lnTo>
                    <a:pt x="1664335" y="477266"/>
                  </a:lnTo>
                  <a:lnTo>
                    <a:pt x="1664335" y="464566"/>
                  </a:lnTo>
                  <a:close/>
                </a:path>
                <a:path w="3909695" h="512445">
                  <a:moveTo>
                    <a:pt x="1709547" y="252603"/>
                  </a:moveTo>
                  <a:lnTo>
                    <a:pt x="1671447" y="252730"/>
                  </a:lnTo>
                  <a:lnTo>
                    <a:pt x="1671447" y="265430"/>
                  </a:lnTo>
                  <a:lnTo>
                    <a:pt x="1709547" y="265303"/>
                  </a:lnTo>
                  <a:lnTo>
                    <a:pt x="1709547" y="252603"/>
                  </a:lnTo>
                  <a:close/>
                </a:path>
                <a:path w="3909695" h="512445">
                  <a:moveTo>
                    <a:pt x="1711452" y="45212"/>
                  </a:moveTo>
                  <a:lnTo>
                    <a:pt x="1673352" y="45212"/>
                  </a:lnTo>
                  <a:lnTo>
                    <a:pt x="1673352" y="57912"/>
                  </a:lnTo>
                  <a:lnTo>
                    <a:pt x="1711452" y="57912"/>
                  </a:lnTo>
                  <a:lnTo>
                    <a:pt x="1711452" y="45212"/>
                  </a:lnTo>
                  <a:close/>
                </a:path>
                <a:path w="3909695" h="512445">
                  <a:moveTo>
                    <a:pt x="1715135" y="464566"/>
                  </a:moveTo>
                  <a:lnTo>
                    <a:pt x="1677035" y="464566"/>
                  </a:lnTo>
                  <a:lnTo>
                    <a:pt x="1677035" y="477266"/>
                  </a:lnTo>
                  <a:lnTo>
                    <a:pt x="1715135" y="477266"/>
                  </a:lnTo>
                  <a:lnTo>
                    <a:pt x="1715135" y="464566"/>
                  </a:lnTo>
                  <a:close/>
                </a:path>
                <a:path w="3909695" h="512445">
                  <a:moveTo>
                    <a:pt x="1760347" y="252603"/>
                  </a:moveTo>
                  <a:lnTo>
                    <a:pt x="1722247" y="252603"/>
                  </a:lnTo>
                  <a:lnTo>
                    <a:pt x="1722247" y="265303"/>
                  </a:lnTo>
                  <a:lnTo>
                    <a:pt x="1760347" y="265303"/>
                  </a:lnTo>
                  <a:lnTo>
                    <a:pt x="1760347" y="252603"/>
                  </a:lnTo>
                  <a:close/>
                </a:path>
                <a:path w="3909695" h="512445">
                  <a:moveTo>
                    <a:pt x="1762252" y="45212"/>
                  </a:moveTo>
                  <a:lnTo>
                    <a:pt x="1724152" y="45212"/>
                  </a:lnTo>
                  <a:lnTo>
                    <a:pt x="1724152" y="57912"/>
                  </a:lnTo>
                  <a:lnTo>
                    <a:pt x="1762252" y="57912"/>
                  </a:lnTo>
                  <a:lnTo>
                    <a:pt x="1762252" y="45212"/>
                  </a:lnTo>
                  <a:close/>
                </a:path>
                <a:path w="3909695" h="512445">
                  <a:moveTo>
                    <a:pt x="1765935" y="464693"/>
                  </a:moveTo>
                  <a:lnTo>
                    <a:pt x="1727835" y="464693"/>
                  </a:lnTo>
                  <a:lnTo>
                    <a:pt x="1727835" y="477393"/>
                  </a:lnTo>
                  <a:lnTo>
                    <a:pt x="1765935" y="477393"/>
                  </a:lnTo>
                  <a:lnTo>
                    <a:pt x="1765935" y="464693"/>
                  </a:lnTo>
                  <a:close/>
                </a:path>
                <a:path w="3909695" h="512445">
                  <a:moveTo>
                    <a:pt x="1811147" y="252603"/>
                  </a:moveTo>
                  <a:lnTo>
                    <a:pt x="1773047" y="252603"/>
                  </a:lnTo>
                  <a:lnTo>
                    <a:pt x="1773047" y="265303"/>
                  </a:lnTo>
                  <a:lnTo>
                    <a:pt x="1811147" y="265303"/>
                  </a:lnTo>
                  <a:lnTo>
                    <a:pt x="1811147" y="252603"/>
                  </a:lnTo>
                  <a:close/>
                </a:path>
                <a:path w="3909695" h="512445">
                  <a:moveTo>
                    <a:pt x="1813052" y="45085"/>
                  </a:moveTo>
                  <a:lnTo>
                    <a:pt x="1774952" y="45212"/>
                  </a:lnTo>
                  <a:lnTo>
                    <a:pt x="1774952" y="57912"/>
                  </a:lnTo>
                  <a:lnTo>
                    <a:pt x="1813052" y="57785"/>
                  </a:lnTo>
                  <a:lnTo>
                    <a:pt x="1813052" y="45085"/>
                  </a:lnTo>
                  <a:close/>
                </a:path>
                <a:path w="3909695" h="512445">
                  <a:moveTo>
                    <a:pt x="1816735" y="464820"/>
                  </a:moveTo>
                  <a:lnTo>
                    <a:pt x="1778635" y="464693"/>
                  </a:lnTo>
                  <a:lnTo>
                    <a:pt x="1778635" y="477393"/>
                  </a:lnTo>
                  <a:lnTo>
                    <a:pt x="1816735" y="477520"/>
                  </a:lnTo>
                  <a:lnTo>
                    <a:pt x="1816735" y="464820"/>
                  </a:lnTo>
                  <a:close/>
                </a:path>
                <a:path w="3909695" h="512445">
                  <a:moveTo>
                    <a:pt x="1861947" y="252476"/>
                  </a:moveTo>
                  <a:lnTo>
                    <a:pt x="1823847" y="252603"/>
                  </a:lnTo>
                  <a:lnTo>
                    <a:pt x="1823847" y="265303"/>
                  </a:lnTo>
                  <a:lnTo>
                    <a:pt x="1861947" y="265176"/>
                  </a:lnTo>
                  <a:lnTo>
                    <a:pt x="1861947" y="252476"/>
                  </a:lnTo>
                  <a:close/>
                </a:path>
                <a:path w="3909695" h="512445">
                  <a:moveTo>
                    <a:pt x="1863852" y="45085"/>
                  </a:moveTo>
                  <a:lnTo>
                    <a:pt x="1825752" y="45085"/>
                  </a:lnTo>
                  <a:lnTo>
                    <a:pt x="1825752" y="57785"/>
                  </a:lnTo>
                  <a:lnTo>
                    <a:pt x="1863852" y="57785"/>
                  </a:lnTo>
                  <a:lnTo>
                    <a:pt x="1863852" y="45085"/>
                  </a:lnTo>
                  <a:close/>
                </a:path>
                <a:path w="3909695" h="512445">
                  <a:moveTo>
                    <a:pt x="1867535" y="464820"/>
                  </a:moveTo>
                  <a:lnTo>
                    <a:pt x="1829435" y="464820"/>
                  </a:lnTo>
                  <a:lnTo>
                    <a:pt x="1829435" y="477520"/>
                  </a:lnTo>
                  <a:lnTo>
                    <a:pt x="1867535" y="477520"/>
                  </a:lnTo>
                  <a:lnTo>
                    <a:pt x="1867535" y="464820"/>
                  </a:lnTo>
                  <a:close/>
                </a:path>
                <a:path w="3909695" h="512445">
                  <a:moveTo>
                    <a:pt x="1912747" y="252476"/>
                  </a:moveTo>
                  <a:lnTo>
                    <a:pt x="1874647" y="252476"/>
                  </a:lnTo>
                  <a:lnTo>
                    <a:pt x="1874647" y="265176"/>
                  </a:lnTo>
                  <a:lnTo>
                    <a:pt x="1912747" y="265176"/>
                  </a:lnTo>
                  <a:lnTo>
                    <a:pt x="1912747" y="252476"/>
                  </a:lnTo>
                  <a:close/>
                </a:path>
                <a:path w="3909695" h="512445">
                  <a:moveTo>
                    <a:pt x="1914652" y="45085"/>
                  </a:moveTo>
                  <a:lnTo>
                    <a:pt x="1876552" y="45085"/>
                  </a:lnTo>
                  <a:lnTo>
                    <a:pt x="1876552" y="57785"/>
                  </a:lnTo>
                  <a:lnTo>
                    <a:pt x="1914652" y="57785"/>
                  </a:lnTo>
                  <a:lnTo>
                    <a:pt x="1914652" y="45085"/>
                  </a:lnTo>
                  <a:close/>
                </a:path>
                <a:path w="3909695" h="512445">
                  <a:moveTo>
                    <a:pt x="1918335" y="464947"/>
                  </a:moveTo>
                  <a:lnTo>
                    <a:pt x="1880235" y="464820"/>
                  </a:lnTo>
                  <a:lnTo>
                    <a:pt x="1880235" y="477520"/>
                  </a:lnTo>
                  <a:lnTo>
                    <a:pt x="1918335" y="477647"/>
                  </a:lnTo>
                  <a:lnTo>
                    <a:pt x="1918335" y="464947"/>
                  </a:lnTo>
                  <a:close/>
                </a:path>
                <a:path w="3909695" h="512445">
                  <a:moveTo>
                    <a:pt x="1963547" y="252476"/>
                  </a:moveTo>
                  <a:lnTo>
                    <a:pt x="1925447" y="252476"/>
                  </a:lnTo>
                  <a:lnTo>
                    <a:pt x="1925447" y="265176"/>
                  </a:lnTo>
                  <a:lnTo>
                    <a:pt x="1963547" y="265176"/>
                  </a:lnTo>
                  <a:lnTo>
                    <a:pt x="1963547" y="252476"/>
                  </a:lnTo>
                  <a:close/>
                </a:path>
                <a:path w="3909695" h="512445">
                  <a:moveTo>
                    <a:pt x="1965452" y="44958"/>
                  </a:moveTo>
                  <a:lnTo>
                    <a:pt x="1927352" y="44958"/>
                  </a:lnTo>
                  <a:lnTo>
                    <a:pt x="1927352" y="57658"/>
                  </a:lnTo>
                  <a:lnTo>
                    <a:pt x="1965452" y="57658"/>
                  </a:lnTo>
                  <a:lnTo>
                    <a:pt x="1965452" y="44958"/>
                  </a:lnTo>
                  <a:close/>
                </a:path>
                <a:path w="3909695" h="512445">
                  <a:moveTo>
                    <a:pt x="1969135" y="464947"/>
                  </a:moveTo>
                  <a:lnTo>
                    <a:pt x="1931035" y="464947"/>
                  </a:lnTo>
                  <a:lnTo>
                    <a:pt x="1931035" y="477647"/>
                  </a:lnTo>
                  <a:lnTo>
                    <a:pt x="1969135" y="477647"/>
                  </a:lnTo>
                  <a:lnTo>
                    <a:pt x="1969135" y="464947"/>
                  </a:lnTo>
                  <a:close/>
                </a:path>
                <a:path w="3909695" h="512445">
                  <a:moveTo>
                    <a:pt x="2014347" y="252349"/>
                  </a:moveTo>
                  <a:lnTo>
                    <a:pt x="1976247" y="252476"/>
                  </a:lnTo>
                  <a:lnTo>
                    <a:pt x="1976247" y="265176"/>
                  </a:lnTo>
                  <a:lnTo>
                    <a:pt x="2014347" y="265049"/>
                  </a:lnTo>
                  <a:lnTo>
                    <a:pt x="2014347" y="252349"/>
                  </a:lnTo>
                  <a:close/>
                </a:path>
                <a:path w="3909695" h="512445">
                  <a:moveTo>
                    <a:pt x="2016252" y="44958"/>
                  </a:moveTo>
                  <a:lnTo>
                    <a:pt x="1978152" y="44958"/>
                  </a:lnTo>
                  <a:lnTo>
                    <a:pt x="1978152" y="57658"/>
                  </a:lnTo>
                  <a:lnTo>
                    <a:pt x="2016252" y="57658"/>
                  </a:lnTo>
                  <a:lnTo>
                    <a:pt x="2016252" y="44958"/>
                  </a:lnTo>
                  <a:close/>
                </a:path>
                <a:path w="3909695" h="512445">
                  <a:moveTo>
                    <a:pt x="2019935" y="465074"/>
                  </a:moveTo>
                  <a:lnTo>
                    <a:pt x="1981835" y="465074"/>
                  </a:lnTo>
                  <a:lnTo>
                    <a:pt x="1981835" y="477774"/>
                  </a:lnTo>
                  <a:lnTo>
                    <a:pt x="2019935" y="477774"/>
                  </a:lnTo>
                  <a:lnTo>
                    <a:pt x="2019935" y="465074"/>
                  </a:lnTo>
                  <a:close/>
                </a:path>
                <a:path w="3909695" h="512445">
                  <a:moveTo>
                    <a:pt x="2065147" y="252349"/>
                  </a:moveTo>
                  <a:lnTo>
                    <a:pt x="2027047" y="252349"/>
                  </a:lnTo>
                  <a:lnTo>
                    <a:pt x="2027047" y="265049"/>
                  </a:lnTo>
                  <a:lnTo>
                    <a:pt x="2065147" y="265049"/>
                  </a:lnTo>
                  <a:lnTo>
                    <a:pt x="2065147" y="252349"/>
                  </a:lnTo>
                  <a:close/>
                </a:path>
                <a:path w="3909695" h="512445">
                  <a:moveTo>
                    <a:pt x="2067052" y="44831"/>
                  </a:moveTo>
                  <a:lnTo>
                    <a:pt x="2028952" y="44958"/>
                  </a:lnTo>
                  <a:lnTo>
                    <a:pt x="2028952" y="57658"/>
                  </a:lnTo>
                  <a:lnTo>
                    <a:pt x="2067052" y="57531"/>
                  </a:lnTo>
                  <a:lnTo>
                    <a:pt x="2067052" y="44831"/>
                  </a:lnTo>
                  <a:close/>
                </a:path>
                <a:path w="3909695" h="512445">
                  <a:moveTo>
                    <a:pt x="2070735" y="465201"/>
                  </a:moveTo>
                  <a:lnTo>
                    <a:pt x="2032635" y="465074"/>
                  </a:lnTo>
                  <a:lnTo>
                    <a:pt x="2032635" y="477774"/>
                  </a:lnTo>
                  <a:lnTo>
                    <a:pt x="2070735" y="477901"/>
                  </a:lnTo>
                  <a:lnTo>
                    <a:pt x="2070735" y="465201"/>
                  </a:lnTo>
                  <a:close/>
                </a:path>
                <a:path w="3909695" h="512445">
                  <a:moveTo>
                    <a:pt x="2115947" y="252349"/>
                  </a:moveTo>
                  <a:lnTo>
                    <a:pt x="2077847" y="252349"/>
                  </a:lnTo>
                  <a:lnTo>
                    <a:pt x="2077847" y="265049"/>
                  </a:lnTo>
                  <a:lnTo>
                    <a:pt x="2115947" y="265049"/>
                  </a:lnTo>
                  <a:lnTo>
                    <a:pt x="2115947" y="252349"/>
                  </a:lnTo>
                  <a:close/>
                </a:path>
                <a:path w="3909695" h="512445">
                  <a:moveTo>
                    <a:pt x="2117852" y="44831"/>
                  </a:moveTo>
                  <a:lnTo>
                    <a:pt x="2079752" y="44831"/>
                  </a:lnTo>
                  <a:lnTo>
                    <a:pt x="2079752" y="57531"/>
                  </a:lnTo>
                  <a:lnTo>
                    <a:pt x="2117852" y="57531"/>
                  </a:lnTo>
                  <a:lnTo>
                    <a:pt x="2117852" y="44831"/>
                  </a:lnTo>
                  <a:close/>
                </a:path>
                <a:path w="3909695" h="512445">
                  <a:moveTo>
                    <a:pt x="2121535" y="465201"/>
                  </a:moveTo>
                  <a:lnTo>
                    <a:pt x="2083435" y="465201"/>
                  </a:lnTo>
                  <a:lnTo>
                    <a:pt x="2083435" y="477901"/>
                  </a:lnTo>
                  <a:lnTo>
                    <a:pt x="2121535" y="477901"/>
                  </a:lnTo>
                  <a:lnTo>
                    <a:pt x="2121535" y="465201"/>
                  </a:lnTo>
                  <a:close/>
                </a:path>
                <a:path w="3909695" h="512445">
                  <a:moveTo>
                    <a:pt x="2166747" y="252222"/>
                  </a:moveTo>
                  <a:lnTo>
                    <a:pt x="2128647" y="252222"/>
                  </a:lnTo>
                  <a:lnTo>
                    <a:pt x="2128647" y="264922"/>
                  </a:lnTo>
                  <a:lnTo>
                    <a:pt x="2166747" y="264922"/>
                  </a:lnTo>
                  <a:lnTo>
                    <a:pt x="2166747" y="252222"/>
                  </a:lnTo>
                  <a:close/>
                </a:path>
                <a:path w="3909695" h="512445">
                  <a:moveTo>
                    <a:pt x="2168652" y="44831"/>
                  </a:moveTo>
                  <a:lnTo>
                    <a:pt x="2130552" y="44831"/>
                  </a:lnTo>
                  <a:lnTo>
                    <a:pt x="2130552" y="57531"/>
                  </a:lnTo>
                  <a:lnTo>
                    <a:pt x="2168652" y="57531"/>
                  </a:lnTo>
                  <a:lnTo>
                    <a:pt x="2168652" y="44831"/>
                  </a:lnTo>
                  <a:close/>
                </a:path>
                <a:path w="3909695" h="512445">
                  <a:moveTo>
                    <a:pt x="2172335" y="465328"/>
                  </a:moveTo>
                  <a:lnTo>
                    <a:pt x="2134235" y="465201"/>
                  </a:lnTo>
                  <a:lnTo>
                    <a:pt x="2134235" y="477901"/>
                  </a:lnTo>
                  <a:lnTo>
                    <a:pt x="2172335" y="478028"/>
                  </a:lnTo>
                  <a:lnTo>
                    <a:pt x="2172335" y="465328"/>
                  </a:lnTo>
                  <a:close/>
                </a:path>
                <a:path w="3909695" h="512445">
                  <a:moveTo>
                    <a:pt x="2217547" y="252222"/>
                  </a:moveTo>
                  <a:lnTo>
                    <a:pt x="2179447" y="252222"/>
                  </a:lnTo>
                  <a:lnTo>
                    <a:pt x="2179447" y="264922"/>
                  </a:lnTo>
                  <a:lnTo>
                    <a:pt x="2217547" y="264922"/>
                  </a:lnTo>
                  <a:lnTo>
                    <a:pt x="2217547" y="252222"/>
                  </a:lnTo>
                  <a:close/>
                </a:path>
                <a:path w="3909695" h="512445">
                  <a:moveTo>
                    <a:pt x="2219452" y="44704"/>
                  </a:moveTo>
                  <a:lnTo>
                    <a:pt x="2181352" y="44831"/>
                  </a:lnTo>
                  <a:lnTo>
                    <a:pt x="2181352" y="57531"/>
                  </a:lnTo>
                  <a:lnTo>
                    <a:pt x="2219452" y="57404"/>
                  </a:lnTo>
                  <a:lnTo>
                    <a:pt x="2219452" y="44704"/>
                  </a:lnTo>
                  <a:close/>
                </a:path>
                <a:path w="3909695" h="512445">
                  <a:moveTo>
                    <a:pt x="2223135" y="465328"/>
                  </a:moveTo>
                  <a:lnTo>
                    <a:pt x="2185035" y="465328"/>
                  </a:lnTo>
                  <a:lnTo>
                    <a:pt x="2185035" y="478028"/>
                  </a:lnTo>
                  <a:lnTo>
                    <a:pt x="2223135" y="478028"/>
                  </a:lnTo>
                  <a:lnTo>
                    <a:pt x="2223135" y="465328"/>
                  </a:lnTo>
                  <a:close/>
                </a:path>
                <a:path w="3909695" h="512445">
                  <a:moveTo>
                    <a:pt x="2268347" y="252095"/>
                  </a:moveTo>
                  <a:lnTo>
                    <a:pt x="2230247" y="252222"/>
                  </a:lnTo>
                  <a:lnTo>
                    <a:pt x="2230247" y="264922"/>
                  </a:lnTo>
                  <a:lnTo>
                    <a:pt x="2268347" y="264795"/>
                  </a:lnTo>
                  <a:lnTo>
                    <a:pt x="2268347" y="252095"/>
                  </a:lnTo>
                  <a:close/>
                </a:path>
                <a:path w="3909695" h="512445">
                  <a:moveTo>
                    <a:pt x="2270252" y="44704"/>
                  </a:moveTo>
                  <a:lnTo>
                    <a:pt x="2232152" y="44704"/>
                  </a:lnTo>
                  <a:lnTo>
                    <a:pt x="2232152" y="57404"/>
                  </a:lnTo>
                  <a:lnTo>
                    <a:pt x="2270252" y="57404"/>
                  </a:lnTo>
                  <a:lnTo>
                    <a:pt x="2270252" y="44704"/>
                  </a:lnTo>
                  <a:close/>
                </a:path>
                <a:path w="3909695" h="512445">
                  <a:moveTo>
                    <a:pt x="2273935" y="465455"/>
                  </a:moveTo>
                  <a:lnTo>
                    <a:pt x="2235835" y="465328"/>
                  </a:lnTo>
                  <a:lnTo>
                    <a:pt x="2235835" y="478028"/>
                  </a:lnTo>
                  <a:lnTo>
                    <a:pt x="2273935" y="478155"/>
                  </a:lnTo>
                  <a:lnTo>
                    <a:pt x="2273935" y="465455"/>
                  </a:lnTo>
                  <a:close/>
                </a:path>
                <a:path w="3909695" h="512445">
                  <a:moveTo>
                    <a:pt x="2319147" y="252095"/>
                  </a:moveTo>
                  <a:lnTo>
                    <a:pt x="2281047" y="252095"/>
                  </a:lnTo>
                  <a:lnTo>
                    <a:pt x="2281047" y="264795"/>
                  </a:lnTo>
                  <a:lnTo>
                    <a:pt x="2319147" y="264795"/>
                  </a:lnTo>
                  <a:lnTo>
                    <a:pt x="2319147" y="252095"/>
                  </a:lnTo>
                  <a:close/>
                </a:path>
                <a:path w="3909695" h="512445">
                  <a:moveTo>
                    <a:pt x="2321052" y="44704"/>
                  </a:moveTo>
                  <a:lnTo>
                    <a:pt x="2282952" y="44704"/>
                  </a:lnTo>
                  <a:lnTo>
                    <a:pt x="2282952" y="57404"/>
                  </a:lnTo>
                  <a:lnTo>
                    <a:pt x="2321052" y="57404"/>
                  </a:lnTo>
                  <a:lnTo>
                    <a:pt x="2321052" y="44704"/>
                  </a:lnTo>
                  <a:close/>
                </a:path>
                <a:path w="3909695" h="512445">
                  <a:moveTo>
                    <a:pt x="2324735" y="465455"/>
                  </a:moveTo>
                  <a:lnTo>
                    <a:pt x="2286635" y="465455"/>
                  </a:lnTo>
                  <a:lnTo>
                    <a:pt x="2286635" y="478155"/>
                  </a:lnTo>
                  <a:lnTo>
                    <a:pt x="2324735" y="478155"/>
                  </a:lnTo>
                  <a:lnTo>
                    <a:pt x="2324735" y="465455"/>
                  </a:lnTo>
                  <a:close/>
                </a:path>
                <a:path w="3909695" h="512445">
                  <a:moveTo>
                    <a:pt x="2369947" y="252095"/>
                  </a:moveTo>
                  <a:lnTo>
                    <a:pt x="2331847" y="252095"/>
                  </a:lnTo>
                  <a:lnTo>
                    <a:pt x="2331847" y="264795"/>
                  </a:lnTo>
                  <a:lnTo>
                    <a:pt x="2369947" y="264795"/>
                  </a:lnTo>
                  <a:lnTo>
                    <a:pt x="2369947" y="252095"/>
                  </a:lnTo>
                  <a:close/>
                </a:path>
                <a:path w="3909695" h="512445">
                  <a:moveTo>
                    <a:pt x="2371852" y="44577"/>
                  </a:moveTo>
                  <a:lnTo>
                    <a:pt x="2333752" y="44704"/>
                  </a:lnTo>
                  <a:lnTo>
                    <a:pt x="2333752" y="57404"/>
                  </a:lnTo>
                  <a:lnTo>
                    <a:pt x="2371852" y="57277"/>
                  </a:lnTo>
                  <a:lnTo>
                    <a:pt x="2371852" y="44577"/>
                  </a:lnTo>
                  <a:close/>
                </a:path>
                <a:path w="3909695" h="512445">
                  <a:moveTo>
                    <a:pt x="2375535" y="465582"/>
                  </a:moveTo>
                  <a:lnTo>
                    <a:pt x="2337435" y="465582"/>
                  </a:lnTo>
                  <a:lnTo>
                    <a:pt x="2337435" y="478282"/>
                  </a:lnTo>
                  <a:lnTo>
                    <a:pt x="2375535" y="478282"/>
                  </a:lnTo>
                  <a:lnTo>
                    <a:pt x="2375535" y="465582"/>
                  </a:lnTo>
                  <a:close/>
                </a:path>
                <a:path w="3909695" h="512445">
                  <a:moveTo>
                    <a:pt x="2420747" y="251968"/>
                  </a:moveTo>
                  <a:lnTo>
                    <a:pt x="2382647" y="252095"/>
                  </a:lnTo>
                  <a:lnTo>
                    <a:pt x="2382647" y="264795"/>
                  </a:lnTo>
                  <a:lnTo>
                    <a:pt x="2420747" y="264668"/>
                  </a:lnTo>
                  <a:lnTo>
                    <a:pt x="2420747" y="251968"/>
                  </a:lnTo>
                  <a:close/>
                </a:path>
                <a:path w="3909695" h="512445">
                  <a:moveTo>
                    <a:pt x="2422652" y="44577"/>
                  </a:moveTo>
                  <a:lnTo>
                    <a:pt x="2384552" y="44577"/>
                  </a:lnTo>
                  <a:lnTo>
                    <a:pt x="2384552" y="57277"/>
                  </a:lnTo>
                  <a:lnTo>
                    <a:pt x="2422652" y="57277"/>
                  </a:lnTo>
                  <a:lnTo>
                    <a:pt x="2422652" y="44577"/>
                  </a:lnTo>
                  <a:close/>
                </a:path>
                <a:path w="3909695" h="512445">
                  <a:moveTo>
                    <a:pt x="2426335" y="465709"/>
                  </a:moveTo>
                  <a:lnTo>
                    <a:pt x="2388235" y="465582"/>
                  </a:lnTo>
                  <a:lnTo>
                    <a:pt x="2388235" y="478282"/>
                  </a:lnTo>
                  <a:lnTo>
                    <a:pt x="2426335" y="478409"/>
                  </a:lnTo>
                  <a:lnTo>
                    <a:pt x="2426335" y="465709"/>
                  </a:lnTo>
                  <a:close/>
                </a:path>
                <a:path w="3909695" h="512445">
                  <a:moveTo>
                    <a:pt x="2471547" y="251968"/>
                  </a:moveTo>
                  <a:lnTo>
                    <a:pt x="2433447" y="251968"/>
                  </a:lnTo>
                  <a:lnTo>
                    <a:pt x="2433447" y="264668"/>
                  </a:lnTo>
                  <a:lnTo>
                    <a:pt x="2471547" y="264668"/>
                  </a:lnTo>
                  <a:lnTo>
                    <a:pt x="2471547" y="251968"/>
                  </a:lnTo>
                  <a:close/>
                </a:path>
                <a:path w="3909695" h="512445">
                  <a:moveTo>
                    <a:pt x="2473452" y="44577"/>
                  </a:moveTo>
                  <a:lnTo>
                    <a:pt x="2435352" y="44577"/>
                  </a:lnTo>
                  <a:lnTo>
                    <a:pt x="2435352" y="57277"/>
                  </a:lnTo>
                  <a:lnTo>
                    <a:pt x="2473452" y="57277"/>
                  </a:lnTo>
                  <a:lnTo>
                    <a:pt x="2473452" y="44577"/>
                  </a:lnTo>
                  <a:close/>
                </a:path>
                <a:path w="3909695" h="512445">
                  <a:moveTo>
                    <a:pt x="2477135" y="465709"/>
                  </a:moveTo>
                  <a:lnTo>
                    <a:pt x="2439035" y="465709"/>
                  </a:lnTo>
                  <a:lnTo>
                    <a:pt x="2439035" y="478409"/>
                  </a:lnTo>
                  <a:lnTo>
                    <a:pt x="2477135" y="478409"/>
                  </a:lnTo>
                  <a:lnTo>
                    <a:pt x="2477135" y="465709"/>
                  </a:lnTo>
                  <a:close/>
                </a:path>
                <a:path w="3909695" h="512445">
                  <a:moveTo>
                    <a:pt x="2522347" y="251968"/>
                  </a:moveTo>
                  <a:lnTo>
                    <a:pt x="2484247" y="251968"/>
                  </a:lnTo>
                  <a:lnTo>
                    <a:pt x="2484247" y="264668"/>
                  </a:lnTo>
                  <a:lnTo>
                    <a:pt x="2522347" y="264668"/>
                  </a:lnTo>
                  <a:lnTo>
                    <a:pt x="2522347" y="251968"/>
                  </a:lnTo>
                  <a:close/>
                </a:path>
                <a:path w="3909695" h="512445">
                  <a:moveTo>
                    <a:pt x="2524252" y="44450"/>
                  </a:moveTo>
                  <a:lnTo>
                    <a:pt x="2486152" y="44450"/>
                  </a:lnTo>
                  <a:lnTo>
                    <a:pt x="2486152" y="57150"/>
                  </a:lnTo>
                  <a:lnTo>
                    <a:pt x="2524252" y="57150"/>
                  </a:lnTo>
                  <a:lnTo>
                    <a:pt x="2524252" y="44450"/>
                  </a:lnTo>
                  <a:close/>
                </a:path>
                <a:path w="3909695" h="512445">
                  <a:moveTo>
                    <a:pt x="2527935" y="465836"/>
                  </a:moveTo>
                  <a:lnTo>
                    <a:pt x="2489835" y="465709"/>
                  </a:lnTo>
                  <a:lnTo>
                    <a:pt x="2489835" y="478409"/>
                  </a:lnTo>
                  <a:lnTo>
                    <a:pt x="2527935" y="478536"/>
                  </a:lnTo>
                  <a:lnTo>
                    <a:pt x="2527935" y="465836"/>
                  </a:lnTo>
                  <a:close/>
                </a:path>
                <a:path w="3909695" h="512445">
                  <a:moveTo>
                    <a:pt x="2573147" y="251841"/>
                  </a:moveTo>
                  <a:lnTo>
                    <a:pt x="2535047" y="251968"/>
                  </a:lnTo>
                  <a:lnTo>
                    <a:pt x="2535047" y="264668"/>
                  </a:lnTo>
                  <a:lnTo>
                    <a:pt x="2573147" y="264541"/>
                  </a:lnTo>
                  <a:lnTo>
                    <a:pt x="2573147" y="251841"/>
                  </a:lnTo>
                  <a:close/>
                </a:path>
                <a:path w="3909695" h="512445">
                  <a:moveTo>
                    <a:pt x="2575052" y="44450"/>
                  </a:moveTo>
                  <a:lnTo>
                    <a:pt x="2536952" y="44450"/>
                  </a:lnTo>
                  <a:lnTo>
                    <a:pt x="2536952" y="57150"/>
                  </a:lnTo>
                  <a:lnTo>
                    <a:pt x="2575052" y="57150"/>
                  </a:lnTo>
                  <a:lnTo>
                    <a:pt x="2575052" y="44450"/>
                  </a:lnTo>
                  <a:close/>
                </a:path>
                <a:path w="3909695" h="512445">
                  <a:moveTo>
                    <a:pt x="2578735" y="465836"/>
                  </a:moveTo>
                  <a:lnTo>
                    <a:pt x="2540635" y="465836"/>
                  </a:lnTo>
                  <a:lnTo>
                    <a:pt x="2540635" y="478536"/>
                  </a:lnTo>
                  <a:lnTo>
                    <a:pt x="2578735" y="478536"/>
                  </a:lnTo>
                  <a:lnTo>
                    <a:pt x="2578735" y="465836"/>
                  </a:lnTo>
                  <a:close/>
                </a:path>
                <a:path w="3909695" h="512445">
                  <a:moveTo>
                    <a:pt x="2623947" y="251841"/>
                  </a:moveTo>
                  <a:lnTo>
                    <a:pt x="2585847" y="251841"/>
                  </a:lnTo>
                  <a:lnTo>
                    <a:pt x="2585847" y="264541"/>
                  </a:lnTo>
                  <a:lnTo>
                    <a:pt x="2623947" y="264541"/>
                  </a:lnTo>
                  <a:lnTo>
                    <a:pt x="2623947" y="251841"/>
                  </a:lnTo>
                  <a:close/>
                </a:path>
                <a:path w="3909695" h="512445">
                  <a:moveTo>
                    <a:pt x="2625852" y="44323"/>
                  </a:moveTo>
                  <a:lnTo>
                    <a:pt x="2587752" y="44450"/>
                  </a:lnTo>
                  <a:lnTo>
                    <a:pt x="2587752" y="57150"/>
                  </a:lnTo>
                  <a:lnTo>
                    <a:pt x="2625852" y="57023"/>
                  </a:lnTo>
                  <a:lnTo>
                    <a:pt x="2625852" y="44323"/>
                  </a:lnTo>
                  <a:close/>
                </a:path>
                <a:path w="3909695" h="512445">
                  <a:moveTo>
                    <a:pt x="2629535" y="465963"/>
                  </a:moveTo>
                  <a:lnTo>
                    <a:pt x="2591435" y="465963"/>
                  </a:lnTo>
                  <a:lnTo>
                    <a:pt x="2591435" y="478663"/>
                  </a:lnTo>
                  <a:lnTo>
                    <a:pt x="2629535" y="478663"/>
                  </a:lnTo>
                  <a:lnTo>
                    <a:pt x="2629535" y="465963"/>
                  </a:lnTo>
                  <a:close/>
                </a:path>
                <a:path w="3909695" h="512445">
                  <a:moveTo>
                    <a:pt x="2674747" y="251841"/>
                  </a:moveTo>
                  <a:lnTo>
                    <a:pt x="2636647" y="251841"/>
                  </a:lnTo>
                  <a:lnTo>
                    <a:pt x="2636647" y="264541"/>
                  </a:lnTo>
                  <a:lnTo>
                    <a:pt x="2674747" y="264541"/>
                  </a:lnTo>
                  <a:lnTo>
                    <a:pt x="2674747" y="251841"/>
                  </a:lnTo>
                  <a:close/>
                </a:path>
                <a:path w="3909695" h="512445">
                  <a:moveTo>
                    <a:pt x="2676652" y="44323"/>
                  </a:moveTo>
                  <a:lnTo>
                    <a:pt x="2638552" y="44323"/>
                  </a:lnTo>
                  <a:lnTo>
                    <a:pt x="2638552" y="57023"/>
                  </a:lnTo>
                  <a:lnTo>
                    <a:pt x="2676652" y="57023"/>
                  </a:lnTo>
                  <a:lnTo>
                    <a:pt x="2676652" y="44323"/>
                  </a:lnTo>
                  <a:close/>
                </a:path>
                <a:path w="3909695" h="512445">
                  <a:moveTo>
                    <a:pt x="2680335" y="466090"/>
                  </a:moveTo>
                  <a:lnTo>
                    <a:pt x="2642235" y="465963"/>
                  </a:lnTo>
                  <a:lnTo>
                    <a:pt x="2642235" y="478663"/>
                  </a:lnTo>
                  <a:lnTo>
                    <a:pt x="2680335" y="478790"/>
                  </a:lnTo>
                  <a:lnTo>
                    <a:pt x="2680335" y="466090"/>
                  </a:lnTo>
                  <a:close/>
                </a:path>
                <a:path w="3909695" h="512445">
                  <a:moveTo>
                    <a:pt x="2725547" y="251714"/>
                  </a:moveTo>
                  <a:lnTo>
                    <a:pt x="2687447" y="251714"/>
                  </a:lnTo>
                  <a:lnTo>
                    <a:pt x="2687447" y="264414"/>
                  </a:lnTo>
                  <a:lnTo>
                    <a:pt x="2725547" y="264414"/>
                  </a:lnTo>
                  <a:lnTo>
                    <a:pt x="2725547" y="251714"/>
                  </a:lnTo>
                  <a:close/>
                </a:path>
                <a:path w="3909695" h="512445">
                  <a:moveTo>
                    <a:pt x="2727452" y="44323"/>
                  </a:moveTo>
                  <a:lnTo>
                    <a:pt x="2689352" y="44323"/>
                  </a:lnTo>
                  <a:lnTo>
                    <a:pt x="2689352" y="57023"/>
                  </a:lnTo>
                  <a:lnTo>
                    <a:pt x="2727452" y="57023"/>
                  </a:lnTo>
                  <a:lnTo>
                    <a:pt x="2727452" y="44323"/>
                  </a:lnTo>
                  <a:close/>
                </a:path>
                <a:path w="3909695" h="512445">
                  <a:moveTo>
                    <a:pt x="2731135" y="466090"/>
                  </a:moveTo>
                  <a:lnTo>
                    <a:pt x="2693035" y="466090"/>
                  </a:lnTo>
                  <a:lnTo>
                    <a:pt x="2693035" y="478790"/>
                  </a:lnTo>
                  <a:lnTo>
                    <a:pt x="2731135" y="478790"/>
                  </a:lnTo>
                  <a:lnTo>
                    <a:pt x="2731135" y="466090"/>
                  </a:lnTo>
                  <a:close/>
                </a:path>
                <a:path w="3909695" h="512445">
                  <a:moveTo>
                    <a:pt x="2776347" y="251714"/>
                  </a:moveTo>
                  <a:lnTo>
                    <a:pt x="2738247" y="251714"/>
                  </a:lnTo>
                  <a:lnTo>
                    <a:pt x="2738247" y="264414"/>
                  </a:lnTo>
                  <a:lnTo>
                    <a:pt x="2776347" y="264414"/>
                  </a:lnTo>
                  <a:lnTo>
                    <a:pt x="2776347" y="251714"/>
                  </a:lnTo>
                  <a:close/>
                </a:path>
                <a:path w="3909695" h="512445">
                  <a:moveTo>
                    <a:pt x="2778252" y="44196"/>
                  </a:moveTo>
                  <a:lnTo>
                    <a:pt x="2740152" y="44323"/>
                  </a:lnTo>
                  <a:lnTo>
                    <a:pt x="2740152" y="57023"/>
                  </a:lnTo>
                  <a:lnTo>
                    <a:pt x="2778252" y="56896"/>
                  </a:lnTo>
                  <a:lnTo>
                    <a:pt x="2778252" y="44196"/>
                  </a:lnTo>
                  <a:close/>
                </a:path>
                <a:path w="3909695" h="512445">
                  <a:moveTo>
                    <a:pt x="2781935" y="466217"/>
                  </a:moveTo>
                  <a:lnTo>
                    <a:pt x="2743835" y="466090"/>
                  </a:lnTo>
                  <a:lnTo>
                    <a:pt x="2743835" y="478790"/>
                  </a:lnTo>
                  <a:lnTo>
                    <a:pt x="2781935" y="478917"/>
                  </a:lnTo>
                  <a:lnTo>
                    <a:pt x="2781935" y="466217"/>
                  </a:lnTo>
                  <a:close/>
                </a:path>
                <a:path w="3909695" h="512445">
                  <a:moveTo>
                    <a:pt x="2827147" y="251587"/>
                  </a:moveTo>
                  <a:lnTo>
                    <a:pt x="2789047" y="251714"/>
                  </a:lnTo>
                  <a:lnTo>
                    <a:pt x="2789047" y="264414"/>
                  </a:lnTo>
                  <a:lnTo>
                    <a:pt x="2827147" y="264287"/>
                  </a:lnTo>
                  <a:lnTo>
                    <a:pt x="2827147" y="251587"/>
                  </a:lnTo>
                  <a:close/>
                </a:path>
                <a:path w="3909695" h="512445">
                  <a:moveTo>
                    <a:pt x="2829052" y="44196"/>
                  </a:moveTo>
                  <a:lnTo>
                    <a:pt x="2790952" y="44196"/>
                  </a:lnTo>
                  <a:lnTo>
                    <a:pt x="2790952" y="56896"/>
                  </a:lnTo>
                  <a:lnTo>
                    <a:pt x="2829052" y="56896"/>
                  </a:lnTo>
                  <a:lnTo>
                    <a:pt x="2829052" y="44196"/>
                  </a:lnTo>
                  <a:close/>
                </a:path>
                <a:path w="3909695" h="512445">
                  <a:moveTo>
                    <a:pt x="2832735" y="466217"/>
                  </a:moveTo>
                  <a:lnTo>
                    <a:pt x="2794635" y="466217"/>
                  </a:lnTo>
                  <a:lnTo>
                    <a:pt x="2794635" y="478917"/>
                  </a:lnTo>
                  <a:lnTo>
                    <a:pt x="2832735" y="478917"/>
                  </a:lnTo>
                  <a:lnTo>
                    <a:pt x="2832735" y="466217"/>
                  </a:lnTo>
                  <a:close/>
                </a:path>
                <a:path w="3909695" h="512445">
                  <a:moveTo>
                    <a:pt x="2877947" y="251587"/>
                  </a:moveTo>
                  <a:lnTo>
                    <a:pt x="2839847" y="251587"/>
                  </a:lnTo>
                  <a:lnTo>
                    <a:pt x="2839847" y="264287"/>
                  </a:lnTo>
                  <a:lnTo>
                    <a:pt x="2877947" y="264287"/>
                  </a:lnTo>
                  <a:lnTo>
                    <a:pt x="2877947" y="251587"/>
                  </a:lnTo>
                  <a:close/>
                </a:path>
                <a:path w="3909695" h="512445">
                  <a:moveTo>
                    <a:pt x="2879852" y="44196"/>
                  </a:moveTo>
                  <a:lnTo>
                    <a:pt x="2841752" y="44196"/>
                  </a:lnTo>
                  <a:lnTo>
                    <a:pt x="2841752" y="56896"/>
                  </a:lnTo>
                  <a:lnTo>
                    <a:pt x="2879852" y="56896"/>
                  </a:lnTo>
                  <a:lnTo>
                    <a:pt x="2879852" y="44196"/>
                  </a:lnTo>
                  <a:close/>
                </a:path>
                <a:path w="3909695" h="512445">
                  <a:moveTo>
                    <a:pt x="2883535" y="466344"/>
                  </a:moveTo>
                  <a:lnTo>
                    <a:pt x="2845435" y="466344"/>
                  </a:lnTo>
                  <a:lnTo>
                    <a:pt x="2845435" y="479044"/>
                  </a:lnTo>
                  <a:lnTo>
                    <a:pt x="2883535" y="479044"/>
                  </a:lnTo>
                  <a:lnTo>
                    <a:pt x="2883535" y="466344"/>
                  </a:lnTo>
                  <a:close/>
                </a:path>
                <a:path w="3909695" h="512445">
                  <a:moveTo>
                    <a:pt x="2928747" y="251587"/>
                  </a:moveTo>
                  <a:lnTo>
                    <a:pt x="2890647" y="251587"/>
                  </a:lnTo>
                  <a:lnTo>
                    <a:pt x="2890647" y="264287"/>
                  </a:lnTo>
                  <a:lnTo>
                    <a:pt x="2928747" y="264287"/>
                  </a:lnTo>
                  <a:lnTo>
                    <a:pt x="2928747" y="251587"/>
                  </a:lnTo>
                  <a:close/>
                </a:path>
                <a:path w="3909695" h="512445">
                  <a:moveTo>
                    <a:pt x="2930652" y="44069"/>
                  </a:moveTo>
                  <a:lnTo>
                    <a:pt x="2892552" y="44069"/>
                  </a:lnTo>
                  <a:lnTo>
                    <a:pt x="2892552" y="56769"/>
                  </a:lnTo>
                  <a:lnTo>
                    <a:pt x="2930652" y="56769"/>
                  </a:lnTo>
                  <a:lnTo>
                    <a:pt x="2930652" y="44069"/>
                  </a:lnTo>
                  <a:close/>
                </a:path>
                <a:path w="3909695" h="512445">
                  <a:moveTo>
                    <a:pt x="2934335" y="466471"/>
                  </a:moveTo>
                  <a:lnTo>
                    <a:pt x="2896235" y="466344"/>
                  </a:lnTo>
                  <a:lnTo>
                    <a:pt x="2896235" y="479044"/>
                  </a:lnTo>
                  <a:lnTo>
                    <a:pt x="2934335" y="479171"/>
                  </a:lnTo>
                  <a:lnTo>
                    <a:pt x="2934335" y="466471"/>
                  </a:lnTo>
                  <a:close/>
                </a:path>
                <a:path w="3909695" h="512445">
                  <a:moveTo>
                    <a:pt x="2979547" y="251460"/>
                  </a:moveTo>
                  <a:lnTo>
                    <a:pt x="2941447" y="251587"/>
                  </a:lnTo>
                  <a:lnTo>
                    <a:pt x="2941447" y="264287"/>
                  </a:lnTo>
                  <a:lnTo>
                    <a:pt x="2979547" y="264160"/>
                  </a:lnTo>
                  <a:lnTo>
                    <a:pt x="2979547" y="251460"/>
                  </a:lnTo>
                  <a:close/>
                </a:path>
                <a:path w="3909695" h="512445">
                  <a:moveTo>
                    <a:pt x="2981452" y="44069"/>
                  </a:moveTo>
                  <a:lnTo>
                    <a:pt x="2943352" y="44069"/>
                  </a:lnTo>
                  <a:lnTo>
                    <a:pt x="2943352" y="56769"/>
                  </a:lnTo>
                  <a:lnTo>
                    <a:pt x="2981452" y="56769"/>
                  </a:lnTo>
                  <a:lnTo>
                    <a:pt x="2981452" y="44069"/>
                  </a:lnTo>
                  <a:close/>
                </a:path>
                <a:path w="3909695" h="512445">
                  <a:moveTo>
                    <a:pt x="2985135" y="466471"/>
                  </a:moveTo>
                  <a:lnTo>
                    <a:pt x="2947035" y="466471"/>
                  </a:lnTo>
                  <a:lnTo>
                    <a:pt x="2947035" y="479171"/>
                  </a:lnTo>
                  <a:lnTo>
                    <a:pt x="2985135" y="479171"/>
                  </a:lnTo>
                  <a:lnTo>
                    <a:pt x="2985135" y="466471"/>
                  </a:lnTo>
                  <a:close/>
                </a:path>
                <a:path w="3909695" h="512445">
                  <a:moveTo>
                    <a:pt x="3030347" y="251460"/>
                  </a:moveTo>
                  <a:lnTo>
                    <a:pt x="2992247" y="251460"/>
                  </a:lnTo>
                  <a:lnTo>
                    <a:pt x="2992247" y="264160"/>
                  </a:lnTo>
                  <a:lnTo>
                    <a:pt x="3030347" y="264160"/>
                  </a:lnTo>
                  <a:lnTo>
                    <a:pt x="3030347" y="251460"/>
                  </a:lnTo>
                  <a:close/>
                </a:path>
                <a:path w="3909695" h="512445">
                  <a:moveTo>
                    <a:pt x="3032252" y="43942"/>
                  </a:moveTo>
                  <a:lnTo>
                    <a:pt x="2994152" y="44069"/>
                  </a:lnTo>
                  <a:lnTo>
                    <a:pt x="2994152" y="56769"/>
                  </a:lnTo>
                  <a:lnTo>
                    <a:pt x="3032252" y="56642"/>
                  </a:lnTo>
                  <a:lnTo>
                    <a:pt x="3032252" y="43942"/>
                  </a:lnTo>
                  <a:close/>
                </a:path>
                <a:path w="3909695" h="512445">
                  <a:moveTo>
                    <a:pt x="3035935" y="466598"/>
                  </a:moveTo>
                  <a:lnTo>
                    <a:pt x="2997835" y="466471"/>
                  </a:lnTo>
                  <a:lnTo>
                    <a:pt x="2997835" y="479171"/>
                  </a:lnTo>
                  <a:lnTo>
                    <a:pt x="3035935" y="479298"/>
                  </a:lnTo>
                  <a:lnTo>
                    <a:pt x="3035935" y="466598"/>
                  </a:lnTo>
                  <a:close/>
                </a:path>
                <a:path w="3909695" h="512445">
                  <a:moveTo>
                    <a:pt x="3081147" y="251460"/>
                  </a:moveTo>
                  <a:lnTo>
                    <a:pt x="3043047" y="251460"/>
                  </a:lnTo>
                  <a:lnTo>
                    <a:pt x="3043047" y="264160"/>
                  </a:lnTo>
                  <a:lnTo>
                    <a:pt x="3081147" y="264160"/>
                  </a:lnTo>
                  <a:lnTo>
                    <a:pt x="3081147" y="251460"/>
                  </a:lnTo>
                  <a:close/>
                </a:path>
                <a:path w="3909695" h="512445">
                  <a:moveTo>
                    <a:pt x="3083052" y="43942"/>
                  </a:moveTo>
                  <a:lnTo>
                    <a:pt x="3044952" y="43942"/>
                  </a:lnTo>
                  <a:lnTo>
                    <a:pt x="3044952" y="56642"/>
                  </a:lnTo>
                  <a:lnTo>
                    <a:pt x="3083052" y="56642"/>
                  </a:lnTo>
                  <a:lnTo>
                    <a:pt x="3083052" y="43942"/>
                  </a:lnTo>
                  <a:close/>
                </a:path>
                <a:path w="3909695" h="512445">
                  <a:moveTo>
                    <a:pt x="3086735" y="466598"/>
                  </a:moveTo>
                  <a:lnTo>
                    <a:pt x="3048635" y="466598"/>
                  </a:lnTo>
                  <a:lnTo>
                    <a:pt x="3048635" y="479298"/>
                  </a:lnTo>
                  <a:lnTo>
                    <a:pt x="3086735" y="479298"/>
                  </a:lnTo>
                  <a:lnTo>
                    <a:pt x="3086735" y="466598"/>
                  </a:lnTo>
                  <a:close/>
                </a:path>
                <a:path w="3909695" h="512445">
                  <a:moveTo>
                    <a:pt x="3131947" y="251333"/>
                  </a:moveTo>
                  <a:lnTo>
                    <a:pt x="3093847" y="251460"/>
                  </a:lnTo>
                  <a:lnTo>
                    <a:pt x="3093847" y="264160"/>
                  </a:lnTo>
                  <a:lnTo>
                    <a:pt x="3131947" y="264033"/>
                  </a:lnTo>
                  <a:lnTo>
                    <a:pt x="3131947" y="251333"/>
                  </a:lnTo>
                  <a:close/>
                </a:path>
                <a:path w="3909695" h="512445">
                  <a:moveTo>
                    <a:pt x="3133852" y="43942"/>
                  </a:moveTo>
                  <a:lnTo>
                    <a:pt x="3095752" y="43942"/>
                  </a:lnTo>
                  <a:lnTo>
                    <a:pt x="3095752" y="56642"/>
                  </a:lnTo>
                  <a:lnTo>
                    <a:pt x="3133852" y="56642"/>
                  </a:lnTo>
                  <a:lnTo>
                    <a:pt x="3133852" y="43942"/>
                  </a:lnTo>
                  <a:close/>
                </a:path>
                <a:path w="3909695" h="512445">
                  <a:moveTo>
                    <a:pt x="3137535" y="466725"/>
                  </a:moveTo>
                  <a:lnTo>
                    <a:pt x="3099435" y="466725"/>
                  </a:lnTo>
                  <a:lnTo>
                    <a:pt x="3099435" y="479425"/>
                  </a:lnTo>
                  <a:lnTo>
                    <a:pt x="3137535" y="479425"/>
                  </a:lnTo>
                  <a:lnTo>
                    <a:pt x="3137535" y="466725"/>
                  </a:lnTo>
                  <a:close/>
                </a:path>
                <a:path w="3909695" h="512445">
                  <a:moveTo>
                    <a:pt x="3182747" y="251333"/>
                  </a:moveTo>
                  <a:lnTo>
                    <a:pt x="3144647" y="251333"/>
                  </a:lnTo>
                  <a:lnTo>
                    <a:pt x="3144647" y="264033"/>
                  </a:lnTo>
                  <a:lnTo>
                    <a:pt x="3182747" y="264033"/>
                  </a:lnTo>
                  <a:lnTo>
                    <a:pt x="3182747" y="251333"/>
                  </a:lnTo>
                  <a:close/>
                </a:path>
                <a:path w="3909695" h="512445">
                  <a:moveTo>
                    <a:pt x="3184652" y="43815"/>
                  </a:moveTo>
                  <a:lnTo>
                    <a:pt x="3146552" y="43942"/>
                  </a:lnTo>
                  <a:lnTo>
                    <a:pt x="3146552" y="56642"/>
                  </a:lnTo>
                  <a:lnTo>
                    <a:pt x="3184652" y="56515"/>
                  </a:lnTo>
                  <a:lnTo>
                    <a:pt x="3184652" y="43815"/>
                  </a:lnTo>
                  <a:close/>
                </a:path>
                <a:path w="3909695" h="512445">
                  <a:moveTo>
                    <a:pt x="3188335" y="466852"/>
                  </a:moveTo>
                  <a:lnTo>
                    <a:pt x="3150235" y="466725"/>
                  </a:lnTo>
                  <a:lnTo>
                    <a:pt x="3150235" y="479425"/>
                  </a:lnTo>
                  <a:lnTo>
                    <a:pt x="3188335" y="479552"/>
                  </a:lnTo>
                  <a:lnTo>
                    <a:pt x="3188335" y="466852"/>
                  </a:lnTo>
                  <a:close/>
                </a:path>
                <a:path w="3909695" h="512445">
                  <a:moveTo>
                    <a:pt x="3233547" y="251333"/>
                  </a:moveTo>
                  <a:lnTo>
                    <a:pt x="3195447" y="251333"/>
                  </a:lnTo>
                  <a:lnTo>
                    <a:pt x="3195447" y="264033"/>
                  </a:lnTo>
                  <a:lnTo>
                    <a:pt x="3233547" y="264033"/>
                  </a:lnTo>
                  <a:lnTo>
                    <a:pt x="3233547" y="251333"/>
                  </a:lnTo>
                  <a:close/>
                </a:path>
                <a:path w="3909695" h="512445">
                  <a:moveTo>
                    <a:pt x="3235452" y="43815"/>
                  </a:moveTo>
                  <a:lnTo>
                    <a:pt x="3197352" y="43815"/>
                  </a:lnTo>
                  <a:lnTo>
                    <a:pt x="3197352" y="56515"/>
                  </a:lnTo>
                  <a:lnTo>
                    <a:pt x="3235452" y="56515"/>
                  </a:lnTo>
                  <a:lnTo>
                    <a:pt x="3235452" y="43815"/>
                  </a:lnTo>
                  <a:close/>
                </a:path>
                <a:path w="3909695" h="512445">
                  <a:moveTo>
                    <a:pt x="3239135" y="466852"/>
                  </a:moveTo>
                  <a:lnTo>
                    <a:pt x="3201035" y="466852"/>
                  </a:lnTo>
                  <a:lnTo>
                    <a:pt x="3201035" y="479552"/>
                  </a:lnTo>
                  <a:lnTo>
                    <a:pt x="3239135" y="479552"/>
                  </a:lnTo>
                  <a:lnTo>
                    <a:pt x="3239135" y="466852"/>
                  </a:lnTo>
                  <a:close/>
                </a:path>
                <a:path w="3909695" h="512445">
                  <a:moveTo>
                    <a:pt x="3284347" y="251206"/>
                  </a:moveTo>
                  <a:lnTo>
                    <a:pt x="3246247" y="251206"/>
                  </a:lnTo>
                  <a:lnTo>
                    <a:pt x="3246247" y="263906"/>
                  </a:lnTo>
                  <a:lnTo>
                    <a:pt x="3284347" y="263906"/>
                  </a:lnTo>
                  <a:lnTo>
                    <a:pt x="3284347" y="251206"/>
                  </a:lnTo>
                  <a:close/>
                </a:path>
                <a:path w="3909695" h="512445">
                  <a:moveTo>
                    <a:pt x="3286252" y="43815"/>
                  </a:moveTo>
                  <a:lnTo>
                    <a:pt x="3248152" y="43815"/>
                  </a:lnTo>
                  <a:lnTo>
                    <a:pt x="3248152" y="56515"/>
                  </a:lnTo>
                  <a:lnTo>
                    <a:pt x="3286252" y="56515"/>
                  </a:lnTo>
                  <a:lnTo>
                    <a:pt x="3286252" y="43815"/>
                  </a:lnTo>
                  <a:close/>
                </a:path>
                <a:path w="3909695" h="512445">
                  <a:moveTo>
                    <a:pt x="3289935" y="466979"/>
                  </a:moveTo>
                  <a:lnTo>
                    <a:pt x="3251835" y="466852"/>
                  </a:lnTo>
                  <a:lnTo>
                    <a:pt x="3251835" y="479552"/>
                  </a:lnTo>
                  <a:lnTo>
                    <a:pt x="3289935" y="479679"/>
                  </a:lnTo>
                  <a:lnTo>
                    <a:pt x="3289935" y="466979"/>
                  </a:lnTo>
                  <a:close/>
                </a:path>
                <a:path w="3909695" h="512445">
                  <a:moveTo>
                    <a:pt x="3335147" y="251206"/>
                  </a:moveTo>
                  <a:lnTo>
                    <a:pt x="3297047" y="251206"/>
                  </a:lnTo>
                  <a:lnTo>
                    <a:pt x="3297047" y="263906"/>
                  </a:lnTo>
                  <a:lnTo>
                    <a:pt x="3335147" y="263906"/>
                  </a:lnTo>
                  <a:lnTo>
                    <a:pt x="3335147" y="251206"/>
                  </a:lnTo>
                  <a:close/>
                </a:path>
                <a:path w="3909695" h="512445">
                  <a:moveTo>
                    <a:pt x="3337052" y="43688"/>
                  </a:moveTo>
                  <a:lnTo>
                    <a:pt x="3298952" y="43815"/>
                  </a:lnTo>
                  <a:lnTo>
                    <a:pt x="3298952" y="56515"/>
                  </a:lnTo>
                  <a:lnTo>
                    <a:pt x="3337052" y="56388"/>
                  </a:lnTo>
                  <a:lnTo>
                    <a:pt x="3337052" y="43688"/>
                  </a:lnTo>
                  <a:close/>
                </a:path>
                <a:path w="3909695" h="512445">
                  <a:moveTo>
                    <a:pt x="3340735" y="466979"/>
                  </a:moveTo>
                  <a:lnTo>
                    <a:pt x="3302635" y="466979"/>
                  </a:lnTo>
                  <a:lnTo>
                    <a:pt x="3302635" y="479679"/>
                  </a:lnTo>
                  <a:lnTo>
                    <a:pt x="3340735" y="479679"/>
                  </a:lnTo>
                  <a:lnTo>
                    <a:pt x="3340735" y="466979"/>
                  </a:lnTo>
                  <a:close/>
                </a:path>
                <a:path w="3909695" h="512445">
                  <a:moveTo>
                    <a:pt x="3385947" y="251079"/>
                  </a:moveTo>
                  <a:lnTo>
                    <a:pt x="3347847" y="251206"/>
                  </a:lnTo>
                  <a:lnTo>
                    <a:pt x="3347847" y="263906"/>
                  </a:lnTo>
                  <a:lnTo>
                    <a:pt x="3385947" y="263779"/>
                  </a:lnTo>
                  <a:lnTo>
                    <a:pt x="3385947" y="251079"/>
                  </a:lnTo>
                  <a:close/>
                </a:path>
                <a:path w="3909695" h="512445">
                  <a:moveTo>
                    <a:pt x="3387852" y="43688"/>
                  </a:moveTo>
                  <a:lnTo>
                    <a:pt x="3349752" y="43688"/>
                  </a:lnTo>
                  <a:lnTo>
                    <a:pt x="3349752" y="56388"/>
                  </a:lnTo>
                  <a:lnTo>
                    <a:pt x="3387852" y="56388"/>
                  </a:lnTo>
                  <a:lnTo>
                    <a:pt x="3387852" y="43688"/>
                  </a:lnTo>
                  <a:close/>
                </a:path>
                <a:path w="3909695" h="512445">
                  <a:moveTo>
                    <a:pt x="3391535" y="467106"/>
                  </a:moveTo>
                  <a:lnTo>
                    <a:pt x="3353435" y="466979"/>
                  </a:lnTo>
                  <a:lnTo>
                    <a:pt x="3353435" y="479679"/>
                  </a:lnTo>
                  <a:lnTo>
                    <a:pt x="3391535" y="479806"/>
                  </a:lnTo>
                  <a:lnTo>
                    <a:pt x="3391535" y="467106"/>
                  </a:lnTo>
                  <a:close/>
                </a:path>
                <a:path w="3909695" h="512445">
                  <a:moveTo>
                    <a:pt x="3436747" y="251079"/>
                  </a:moveTo>
                  <a:lnTo>
                    <a:pt x="3398647" y="251079"/>
                  </a:lnTo>
                  <a:lnTo>
                    <a:pt x="3398647" y="263779"/>
                  </a:lnTo>
                  <a:lnTo>
                    <a:pt x="3436747" y="263779"/>
                  </a:lnTo>
                  <a:lnTo>
                    <a:pt x="3436747" y="251079"/>
                  </a:lnTo>
                  <a:close/>
                </a:path>
                <a:path w="3909695" h="512445">
                  <a:moveTo>
                    <a:pt x="3438652" y="43688"/>
                  </a:moveTo>
                  <a:lnTo>
                    <a:pt x="3400552" y="43688"/>
                  </a:lnTo>
                  <a:lnTo>
                    <a:pt x="3400552" y="56388"/>
                  </a:lnTo>
                  <a:lnTo>
                    <a:pt x="3438652" y="56388"/>
                  </a:lnTo>
                  <a:lnTo>
                    <a:pt x="3438652" y="43688"/>
                  </a:lnTo>
                  <a:close/>
                </a:path>
                <a:path w="3909695" h="512445">
                  <a:moveTo>
                    <a:pt x="3442335" y="467106"/>
                  </a:moveTo>
                  <a:lnTo>
                    <a:pt x="3404235" y="467106"/>
                  </a:lnTo>
                  <a:lnTo>
                    <a:pt x="3404235" y="479806"/>
                  </a:lnTo>
                  <a:lnTo>
                    <a:pt x="3442335" y="479806"/>
                  </a:lnTo>
                  <a:lnTo>
                    <a:pt x="3442335" y="467106"/>
                  </a:lnTo>
                  <a:close/>
                </a:path>
                <a:path w="3909695" h="512445">
                  <a:moveTo>
                    <a:pt x="3487547" y="251079"/>
                  </a:moveTo>
                  <a:lnTo>
                    <a:pt x="3449447" y="251079"/>
                  </a:lnTo>
                  <a:lnTo>
                    <a:pt x="3449447" y="263779"/>
                  </a:lnTo>
                  <a:lnTo>
                    <a:pt x="3487547" y="263779"/>
                  </a:lnTo>
                  <a:lnTo>
                    <a:pt x="3487547" y="251079"/>
                  </a:lnTo>
                  <a:close/>
                </a:path>
                <a:path w="3909695" h="512445">
                  <a:moveTo>
                    <a:pt x="3489452" y="43561"/>
                  </a:moveTo>
                  <a:lnTo>
                    <a:pt x="3451352" y="43561"/>
                  </a:lnTo>
                  <a:lnTo>
                    <a:pt x="3451352" y="56261"/>
                  </a:lnTo>
                  <a:lnTo>
                    <a:pt x="3489452" y="56261"/>
                  </a:lnTo>
                  <a:lnTo>
                    <a:pt x="3489452" y="43561"/>
                  </a:lnTo>
                  <a:close/>
                </a:path>
                <a:path w="3909695" h="512445">
                  <a:moveTo>
                    <a:pt x="3493135" y="467233"/>
                  </a:moveTo>
                  <a:lnTo>
                    <a:pt x="3455035" y="467233"/>
                  </a:lnTo>
                  <a:lnTo>
                    <a:pt x="3455035" y="479933"/>
                  </a:lnTo>
                  <a:lnTo>
                    <a:pt x="3493135" y="479933"/>
                  </a:lnTo>
                  <a:lnTo>
                    <a:pt x="3493135" y="467233"/>
                  </a:lnTo>
                  <a:close/>
                </a:path>
                <a:path w="3909695" h="512445">
                  <a:moveTo>
                    <a:pt x="3538347" y="250952"/>
                  </a:moveTo>
                  <a:lnTo>
                    <a:pt x="3500247" y="251079"/>
                  </a:lnTo>
                  <a:lnTo>
                    <a:pt x="3500247" y="263779"/>
                  </a:lnTo>
                  <a:lnTo>
                    <a:pt x="3538347" y="263652"/>
                  </a:lnTo>
                  <a:lnTo>
                    <a:pt x="3538347" y="250952"/>
                  </a:lnTo>
                  <a:close/>
                </a:path>
                <a:path w="3909695" h="512445">
                  <a:moveTo>
                    <a:pt x="3540252" y="43561"/>
                  </a:moveTo>
                  <a:lnTo>
                    <a:pt x="3502152" y="43561"/>
                  </a:lnTo>
                  <a:lnTo>
                    <a:pt x="3502152" y="56261"/>
                  </a:lnTo>
                  <a:lnTo>
                    <a:pt x="3540252" y="56261"/>
                  </a:lnTo>
                  <a:lnTo>
                    <a:pt x="3540252" y="43561"/>
                  </a:lnTo>
                  <a:close/>
                </a:path>
                <a:path w="3909695" h="512445">
                  <a:moveTo>
                    <a:pt x="3543922" y="467360"/>
                  </a:moveTo>
                  <a:lnTo>
                    <a:pt x="3505835" y="467233"/>
                  </a:lnTo>
                  <a:lnTo>
                    <a:pt x="3505835" y="479933"/>
                  </a:lnTo>
                  <a:lnTo>
                    <a:pt x="3543922" y="480060"/>
                  </a:lnTo>
                  <a:lnTo>
                    <a:pt x="3543922" y="467360"/>
                  </a:lnTo>
                  <a:close/>
                </a:path>
                <a:path w="3909695" h="512445">
                  <a:moveTo>
                    <a:pt x="3589147" y="250952"/>
                  </a:moveTo>
                  <a:lnTo>
                    <a:pt x="3551047" y="250952"/>
                  </a:lnTo>
                  <a:lnTo>
                    <a:pt x="3551047" y="263652"/>
                  </a:lnTo>
                  <a:lnTo>
                    <a:pt x="3589147" y="263652"/>
                  </a:lnTo>
                  <a:lnTo>
                    <a:pt x="3589147" y="250952"/>
                  </a:lnTo>
                  <a:close/>
                </a:path>
                <a:path w="3909695" h="512445">
                  <a:moveTo>
                    <a:pt x="3591052" y="43434"/>
                  </a:moveTo>
                  <a:lnTo>
                    <a:pt x="3552952" y="43561"/>
                  </a:lnTo>
                  <a:lnTo>
                    <a:pt x="3552952" y="56261"/>
                  </a:lnTo>
                  <a:lnTo>
                    <a:pt x="3591052" y="56134"/>
                  </a:lnTo>
                  <a:lnTo>
                    <a:pt x="3591052" y="43434"/>
                  </a:lnTo>
                  <a:close/>
                </a:path>
                <a:path w="3909695" h="512445">
                  <a:moveTo>
                    <a:pt x="3594722" y="467360"/>
                  </a:moveTo>
                  <a:lnTo>
                    <a:pt x="3556622" y="467360"/>
                  </a:lnTo>
                  <a:lnTo>
                    <a:pt x="3556622" y="480060"/>
                  </a:lnTo>
                  <a:lnTo>
                    <a:pt x="3594722" y="480060"/>
                  </a:lnTo>
                  <a:lnTo>
                    <a:pt x="3594722" y="467360"/>
                  </a:lnTo>
                  <a:close/>
                </a:path>
                <a:path w="3909695" h="512445">
                  <a:moveTo>
                    <a:pt x="3639947" y="250952"/>
                  </a:moveTo>
                  <a:lnTo>
                    <a:pt x="3601847" y="250952"/>
                  </a:lnTo>
                  <a:lnTo>
                    <a:pt x="3601847" y="263652"/>
                  </a:lnTo>
                  <a:lnTo>
                    <a:pt x="3639947" y="263652"/>
                  </a:lnTo>
                  <a:lnTo>
                    <a:pt x="3639947" y="250952"/>
                  </a:lnTo>
                  <a:close/>
                </a:path>
                <a:path w="3909695" h="512445">
                  <a:moveTo>
                    <a:pt x="3641852" y="43434"/>
                  </a:moveTo>
                  <a:lnTo>
                    <a:pt x="3603752" y="43434"/>
                  </a:lnTo>
                  <a:lnTo>
                    <a:pt x="3603752" y="56134"/>
                  </a:lnTo>
                  <a:lnTo>
                    <a:pt x="3641852" y="56134"/>
                  </a:lnTo>
                  <a:lnTo>
                    <a:pt x="3641852" y="43434"/>
                  </a:lnTo>
                  <a:close/>
                </a:path>
                <a:path w="3909695" h="512445">
                  <a:moveTo>
                    <a:pt x="3645522" y="467487"/>
                  </a:moveTo>
                  <a:lnTo>
                    <a:pt x="3607422" y="467360"/>
                  </a:lnTo>
                  <a:lnTo>
                    <a:pt x="3607422" y="480060"/>
                  </a:lnTo>
                  <a:lnTo>
                    <a:pt x="3645522" y="480187"/>
                  </a:lnTo>
                  <a:lnTo>
                    <a:pt x="3645522" y="467487"/>
                  </a:lnTo>
                  <a:close/>
                </a:path>
                <a:path w="3909695" h="512445">
                  <a:moveTo>
                    <a:pt x="3690747" y="250825"/>
                  </a:moveTo>
                  <a:lnTo>
                    <a:pt x="3652647" y="250952"/>
                  </a:lnTo>
                  <a:lnTo>
                    <a:pt x="3652647" y="263652"/>
                  </a:lnTo>
                  <a:lnTo>
                    <a:pt x="3690747" y="263525"/>
                  </a:lnTo>
                  <a:lnTo>
                    <a:pt x="3690747" y="250825"/>
                  </a:lnTo>
                  <a:close/>
                </a:path>
                <a:path w="3909695" h="512445">
                  <a:moveTo>
                    <a:pt x="3692652" y="43434"/>
                  </a:moveTo>
                  <a:lnTo>
                    <a:pt x="3654552" y="43434"/>
                  </a:lnTo>
                  <a:lnTo>
                    <a:pt x="3654552" y="56134"/>
                  </a:lnTo>
                  <a:lnTo>
                    <a:pt x="3692652" y="56134"/>
                  </a:lnTo>
                  <a:lnTo>
                    <a:pt x="3692652" y="43434"/>
                  </a:lnTo>
                  <a:close/>
                </a:path>
                <a:path w="3909695" h="512445">
                  <a:moveTo>
                    <a:pt x="3696335" y="467487"/>
                  </a:moveTo>
                  <a:lnTo>
                    <a:pt x="3658222" y="467487"/>
                  </a:lnTo>
                  <a:lnTo>
                    <a:pt x="3658222" y="480187"/>
                  </a:lnTo>
                  <a:lnTo>
                    <a:pt x="3696335" y="480187"/>
                  </a:lnTo>
                  <a:lnTo>
                    <a:pt x="3696335" y="467487"/>
                  </a:lnTo>
                  <a:close/>
                </a:path>
                <a:path w="3909695" h="512445">
                  <a:moveTo>
                    <a:pt x="3741547" y="250825"/>
                  </a:moveTo>
                  <a:lnTo>
                    <a:pt x="3703447" y="250825"/>
                  </a:lnTo>
                  <a:lnTo>
                    <a:pt x="3703447" y="263525"/>
                  </a:lnTo>
                  <a:lnTo>
                    <a:pt x="3741547" y="263525"/>
                  </a:lnTo>
                  <a:lnTo>
                    <a:pt x="3741547" y="250825"/>
                  </a:lnTo>
                  <a:close/>
                </a:path>
                <a:path w="3909695" h="512445">
                  <a:moveTo>
                    <a:pt x="3743452" y="43307"/>
                  </a:moveTo>
                  <a:lnTo>
                    <a:pt x="3705352" y="43434"/>
                  </a:lnTo>
                  <a:lnTo>
                    <a:pt x="3705352" y="56134"/>
                  </a:lnTo>
                  <a:lnTo>
                    <a:pt x="3743452" y="56007"/>
                  </a:lnTo>
                  <a:lnTo>
                    <a:pt x="3743452" y="43307"/>
                  </a:lnTo>
                  <a:close/>
                </a:path>
                <a:path w="3909695" h="512445">
                  <a:moveTo>
                    <a:pt x="3747135" y="467614"/>
                  </a:moveTo>
                  <a:lnTo>
                    <a:pt x="3709035" y="467614"/>
                  </a:lnTo>
                  <a:lnTo>
                    <a:pt x="3709035" y="480314"/>
                  </a:lnTo>
                  <a:lnTo>
                    <a:pt x="3747135" y="480314"/>
                  </a:lnTo>
                  <a:lnTo>
                    <a:pt x="3747135" y="467614"/>
                  </a:lnTo>
                  <a:close/>
                </a:path>
                <a:path w="3909695" h="512445">
                  <a:moveTo>
                    <a:pt x="3792347" y="250825"/>
                  </a:moveTo>
                  <a:lnTo>
                    <a:pt x="3754247" y="250825"/>
                  </a:lnTo>
                  <a:lnTo>
                    <a:pt x="3754247" y="263525"/>
                  </a:lnTo>
                  <a:lnTo>
                    <a:pt x="3792347" y="263525"/>
                  </a:lnTo>
                  <a:lnTo>
                    <a:pt x="3792347" y="250825"/>
                  </a:lnTo>
                  <a:close/>
                </a:path>
                <a:path w="3909695" h="512445">
                  <a:moveTo>
                    <a:pt x="3794252" y="43307"/>
                  </a:moveTo>
                  <a:lnTo>
                    <a:pt x="3756152" y="43307"/>
                  </a:lnTo>
                  <a:lnTo>
                    <a:pt x="3756152" y="56007"/>
                  </a:lnTo>
                  <a:lnTo>
                    <a:pt x="3794252" y="56007"/>
                  </a:lnTo>
                  <a:lnTo>
                    <a:pt x="3794252" y="43307"/>
                  </a:lnTo>
                  <a:close/>
                </a:path>
                <a:path w="3909695" h="512445">
                  <a:moveTo>
                    <a:pt x="3797935" y="467741"/>
                  </a:moveTo>
                  <a:lnTo>
                    <a:pt x="3759835" y="467614"/>
                  </a:lnTo>
                  <a:lnTo>
                    <a:pt x="3759835" y="480314"/>
                  </a:lnTo>
                  <a:lnTo>
                    <a:pt x="3797935" y="480441"/>
                  </a:lnTo>
                  <a:lnTo>
                    <a:pt x="3797935" y="467741"/>
                  </a:lnTo>
                  <a:close/>
                </a:path>
                <a:path w="3909695" h="512445">
                  <a:moveTo>
                    <a:pt x="3907155" y="257048"/>
                  </a:moveTo>
                  <a:lnTo>
                    <a:pt x="3894455" y="250698"/>
                  </a:lnTo>
                  <a:lnTo>
                    <a:pt x="3830955" y="218948"/>
                  </a:lnTo>
                  <a:lnTo>
                    <a:pt x="3831005" y="250698"/>
                  </a:lnTo>
                  <a:lnTo>
                    <a:pt x="3805047" y="250698"/>
                  </a:lnTo>
                  <a:lnTo>
                    <a:pt x="3805047" y="263398"/>
                  </a:lnTo>
                  <a:lnTo>
                    <a:pt x="3831018" y="263398"/>
                  </a:lnTo>
                  <a:lnTo>
                    <a:pt x="3831082" y="295148"/>
                  </a:lnTo>
                  <a:lnTo>
                    <a:pt x="3894467" y="263398"/>
                  </a:lnTo>
                  <a:lnTo>
                    <a:pt x="3907155" y="257048"/>
                  </a:lnTo>
                  <a:close/>
                </a:path>
                <a:path w="3909695" h="512445">
                  <a:moveTo>
                    <a:pt x="3909187" y="474218"/>
                  </a:moveTo>
                  <a:lnTo>
                    <a:pt x="3896271" y="467741"/>
                  </a:lnTo>
                  <a:lnTo>
                    <a:pt x="3832987" y="435991"/>
                  </a:lnTo>
                  <a:lnTo>
                    <a:pt x="3832923" y="467741"/>
                  </a:lnTo>
                  <a:lnTo>
                    <a:pt x="3810635" y="467741"/>
                  </a:lnTo>
                  <a:lnTo>
                    <a:pt x="3810635" y="480441"/>
                  </a:lnTo>
                  <a:lnTo>
                    <a:pt x="3832910" y="480441"/>
                  </a:lnTo>
                  <a:lnTo>
                    <a:pt x="3832860" y="512191"/>
                  </a:lnTo>
                  <a:lnTo>
                    <a:pt x="3896677" y="480441"/>
                  </a:lnTo>
                  <a:lnTo>
                    <a:pt x="3909187" y="474218"/>
                  </a:lnTo>
                  <a:close/>
                </a:path>
                <a:path w="3909695" h="512445">
                  <a:moveTo>
                    <a:pt x="3909187" y="49530"/>
                  </a:moveTo>
                  <a:lnTo>
                    <a:pt x="3896690" y="43307"/>
                  </a:lnTo>
                  <a:lnTo>
                    <a:pt x="3832987" y="11557"/>
                  </a:lnTo>
                  <a:lnTo>
                    <a:pt x="3832987" y="43307"/>
                  </a:lnTo>
                  <a:lnTo>
                    <a:pt x="3806952" y="43307"/>
                  </a:lnTo>
                  <a:lnTo>
                    <a:pt x="3806952" y="56007"/>
                  </a:lnTo>
                  <a:lnTo>
                    <a:pt x="3832987" y="56007"/>
                  </a:lnTo>
                  <a:lnTo>
                    <a:pt x="3832987" y="87757"/>
                  </a:lnTo>
                  <a:lnTo>
                    <a:pt x="3896271" y="56007"/>
                  </a:lnTo>
                  <a:lnTo>
                    <a:pt x="3909187" y="4953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81705" y="4334383"/>
              <a:ext cx="281940" cy="586105"/>
            </a:xfrm>
            <a:custGeom>
              <a:avLst/>
              <a:gdLst/>
              <a:ahLst/>
              <a:cxnLst/>
              <a:rect l="l" t="t" r="r" b="b"/>
              <a:pathLst>
                <a:path w="281939" h="586104">
                  <a:moveTo>
                    <a:pt x="0" y="292862"/>
                  </a:moveTo>
                  <a:lnTo>
                    <a:pt x="2863" y="233824"/>
                  </a:lnTo>
                  <a:lnTo>
                    <a:pt x="11076" y="178843"/>
                  </a:lnTo>
                  <a:lnTo>
                    <a:pt x="24069" y="129095"/>
                  </a:lnTo>
                  <a:lnTo>
                    <a:pt x="41275" y="85756"/>
                  </a:lnTo>
                  <a:lnTo>
                    <a:pt x="62123" y="50001"/>
                  </a:lnTo>
                  <a:lnTo>
                    <a:pt x="112475" y="5947"/>
                  </a:lnTo>
                  <a:lnTo>
                    <a:pt x="140843" y="0"/>
                  </a:lnTo>
                  <a:lnTo>
                    <a:pt x="169246" y="5947"/>
                  </a:lnTo>
                  <a:lnTo>
                    <a:pt x="219618" y="50001"/>
                  </a:lnTo>
                  <a:lnTo>
                    <a:pt x="240458" y="85756"/>
                  </a:lnTo>
                  <a:lnTo>
                    <a:pt x="257649" y="129095"/>
                  </a:lnTo>
                  <a:lnTo>
                    <a:pt x="270627" y="178843"/>
                  </a:lnTo>
                  <a:lnTo>
                    <a:pt x="278827" y="233824"/>
                  </a:lnTo>
                  <a:lnTo>
                    <a:pt x="281686" y="292862"/>
                  </a:lnTo>
                  <a:lnTo>
                    <a:pt x="278827" y="351899"/>
                  </a:lnTo>
                  <a:lnTo>
                    <a:pt x="270627" y="406880"/>
                  </a:lnTo>
                  <a:lnTo>
                    <a:pt x="257649" y="456628"/>
                  </a:lnTo>
                  <a:lnTo>
                    <a:pt x="240458" y="499967"/>
                  </a:lnTo>
                  <a:lnTo>
                    <a:pt x="219618" y="535722"/>
                  </a:lnTo>
                  <a:lnTo>
                    <a:pt x="169246" y="579776"/>
                  </a:lnTo>
                  <a:lnTo>
                    <a:pt x="140843" y="585724"/>
                  </a:lnTo>
                  <a:lnTo>
                    <a:pt x="112475" y="579776"/>
                  </a:lnTo>
                  <a:lnTo>
                    <a:pt x="62123" y="535722"/>
                  </a:lnTo>
                  <a:lnTo>
                    <a:pt x="41275" y="499967"/>
                  </a:lnTo>
                  <a:lnTo>
                    <a:pt x="24069" y="456628"/>
                  </a:lnTo>
                  <a:lnTo>
                    <a:pt x="11076" y="406880"/>
                  </a:lnTo>
                  <a:lnTo>
                    <a:pt x="2863" y="351899"/>
                  </a:lnTo>
                  <a:lnTo>
                    <a:pt x="0" y="2928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7011" y="5216144"/>
              <a:ext cx="1292860" cy="76200"/>
            </a:xfrm>
            <a:custGeom>
              <a:avLst/>
              <a:gdLst/>
              <a:ahLst/>
              <a:cxnLst/>
              <a:rect l="l" t="t" r="r" b="b"/>
              <a:pathLst>
                <a:path w="1292860" h="76200">
                  <a:moveTo>
                    <a:pt x="38100" y="34543"/>
                  </a:moveTo>
                  <a:lnTo>
                    <a:pt x="0" y="34670"/>
                  </a:lnTo>
                  <a:lnTo>
                    <a:pt x="25" y="47370"/>
                  </a:lnTo>
                  <a:lnTo>
                    <a:pt x="38125" y="47243"/>
                  </a:lnTo>
                  <a:lnTo>
                    <a:pt x="38100" y="34543"/>
                  </a:lnTo>
                  <a:close/>
                </a:path>
                <a:path w="1292860" h="76200">
                  <a:moveTo>
                    <a:pt x="88900" y="34416"/>
                  </a:moveTo>
                  <a:lnTo>
                    <a:pt x="50800" y="34543"/>
                  </a:lnTo>
                  <a:lnTo>
                    <a:pt x="50825" y="47243"/>
                  </a:lnTo>
                  <a:lnTo>
                    <a:pt x="88925" y="47116"/>
                  </a:lnTo>
                  <a:lnTo>
                    <a:pt x="88900" y="34416"/>
                  </a:lnTo>
                  <a:close/>
                </a:path>
                <a:path w="1292860" h="76200">
                  <a:moveTo>
                    <a:pt x="139700" y="34289"/>
                  </a:moveTo>
                  <a:lnTo>
                    <a:pt x="101600" y="34416"/>
                  </a:lnTo>
                  <a:lnTo>
                    <a:pt x="101625" y="47116"/>
                  </a:lnTo>
                  <a:lnTo>
                    <a:pt x="139725" y="46989"/>
                  </a:lnTo>
                  <a:lnTo>
                    <a:pt x="139700" y="34289"/>
                  </a:lnTo>
                  <a:close/>
                </a:path>
                <a:path w="1292860" h="76200">
                  <a:moveTo>
                    <a:pt x="190500" y="34162"/>
                  </a:moveTo>
                  <a:lnTo>
                    <a:pt x="152400" y="34289"/>
                  </a:lnTo>
                  <a:lnTo>
                    <a:pt x="152425" y="46989"/>
                  </a:lnTo>
                  <a:lnTo>
                    <a:pt x="190525" y="46862"/>
                  </a:lnTo>
                  <a:lnTo>
                    <a:pt x="190500" y="34162"/>
                  </a:lnTo>
                  <a:close/>
                </a:path>
                <a:path w="1292860" h="76200">
                  <a:moveTo>
                    <a:pt x="241300" y="34035"/>
                  </a:moveTo>
                  <a:lnTo>
                    <a:pt x="203200" y="34162"/>
                  </a:lnTo>
                  <a:lnTo>
                    <a:pt x="203225" y="46862"/>
                  </a:lnTo>
                  <a:lnTo>
                    <a:pt x="241325" y="46735"/>
                  </a:lnTo>
                  <a:lnTo>
                    <a:pt x="241300" y="34035"/>
                  </a:lnTo>
                  <a:close/>
                </a:path>
                <a:path w="1292860" h="76200">
                  <a:moveTo>
                    <a:pt x="292100" y="33908"/>
                  </a:moveTo>
                  <a:lnTo>
                    <a:pt x="254000" y="34035"/>
                  </a:lnTo>
                  <a:lnTo>
                    <a:pt x="254025" y="46735"/>
                  </a:lnTo>
                  <a:lnTo>
                    <a:pt x="292125" y="46608"/>
                  </a:lnTo>
                  <a:lnTo>
                    <a:pt x="292100" y="33908"/>
                  </a:lnTo>
                  <a:close/>
                </a:path>
                <a:path w="1292860" h="76200">
                  <a:moveTo>
                    <a:pt x="342900" y="33781"/>
                  </a:moveTo>
                  <a:lnTo>
                    <a:pt x="304800" y="33908"/>
                  </a:lnTo>
                  <a:lnTo>
                    <a:pt x="304825" y="46608"/>
                  </a:lnTo>
                  <a:lnTo>
                    <a:pt x="342925" y="46481"/>
                  </a:lnTo>
                  <a:lnTo>
                    <a:pt x="342900" y="33781"/>
                  </a:lnTo>
                  <a:close/>
                </a:path>
                <a:path w="1292860" h="76200">
                  <a:moveTo>
                    <a:pt x="393700" y="33781"/>
                  </a:moveTo>
                  <a:lnTo>
                    <a:pt x="355600" y="33781"/>
                  </a:lnTo>
                  <a:lnTo>
                    <a:pt x="355625" y="46481"/>
                  </a:lnTo>
                  <a:lnTo>
                    <a:pt x="393725" y="46481"/>
                  </a:lnTo>
                  <a:lnTo>
                    <a:pt x="393700" y="33781"/>
                  </a:lnTo>
                  <a:close/>
                </a:path>
                <a:path w="1292860" h="76200">
                  <a:moveTo>
                    <a:pt x="444512" y="33654"/>
                  </a:moveTo>
                  <a:lnTo>
                    <a:pt x="406400" y="33654"/>
                  </a:lnTo>
                  <a:lnTo>
                    <a:pt x="406425" y="46354"/>
                  </a:lnTo>
                  <a:lnTo>
                    <a:pt x="444512" y="46354"/>
                  </a:lnTo>
                  <a:lnTo>
                    <a:pt x="444512" y="33654"/>
                  </a:lnTo>
                  <a:close/>
                </a:path>
                <a:path w="1292860" h="76200">
                  <a:moveTo>
                    <a:pt x="495312" y="33527"/>
                  </a:moveTo>
                  <a:lnTo>
                    <a:pt x="457212" y="33527"/>
                  </a:lnTo>
                  <a:lnTo>
                    <a:pt x="457212" y="46227"/>
                  </a:lnTo>
                  <a:lnTo>
                    <a:pt x="495312" y="46227"/>
                  </a:lnTo>
                  <a:lnTo>
                    <a:pt x="495312" y="33527"/>
                  </a:lnTo>
                  <a:close/>
                </a:path>
                <a:path w="1292860" h="76200">
                  <a:moveTo>
                    <a:pt x="546112" y="33400"/>
                  </a:moveTo>
                  <a:lnTo>
                    <a:pt x="508012" y="33400"/>
                  </a:lnTo>
                  <a:lnTo>
                    <a:pt x="508012" y="46100"/>
                  </a:lnTo>
                  <a:lnTo>
                    <a:pt x="546112" y="46100"/>
                  </a:lnTo>
                  <a:lnTo>
                    <a:pt x="546112" y="33400"/>
                  </a:lnTo>
                  <a:close/>
                </a:path>
                <a:path w="1292860" h="76200">
                  <a:moveTo>
                    <a:pt x="596912" y="33273"/>
                  </a:moveTo>
                  <a:lnTo>
                    <a:pt x="558812" y="33273"/>
                  </a:lnTo>
                  <a:lnTo>
                    <a:pt x="558812" y="45973"/>
                  </a:lnTo>
                  <a:lnTo>
                    <a:pt x="596912" y="45973"/>
                  </a:lnTo>
                  <a:lnTo>
                    <a:pt x="596912" y="33273"/>
                  </a:lnTo>
                  <a:close/>
                </a:path>
                <a:path w="1292860" h="76200">
                  <a:moveTo>
                    <a:pt x="647712" y="33146"/>
                  </a:moveTo>
                  <a:lnTo>
                    <a:pt x="609612" y="33146"/>
                  </a:lnTo>
                  <a:lnTo>
                    <a:pt x="609612" y="45846"/>
                  </a:lnTo>
                  <a:lnTo>
                    <a:pt x="647712" y="45846"/>
                  </a:lnTo>
                  <a:lnTo>
                    <a:pt x="647712" y="33146"/>
                  </a:lnTo>
                  <a:close/>
                </a:path>
                <a:path w="1292860" h="76200">
                  <a:moveTo>
                    <a:pt x="698512" y="33019"/>
                  </a:moveTo>
                  <a:lnTo>
                    <a:pt x="660412" y="33019"/>
                  </a:lnTo>
                  <a:lnTo>
                    <a:pt x="660412" y="45719"/>
                  </a:lnTo>
                  <a:lnTo>
                    <a:pt x="698512" y="45719"/>
                  </a:lnTo>
                  <a:lnTo>
                    <a:pt x="698512" y="33019"/>
                  </a:lnTo>
                  <a:close/>
                </a:path>
                <a:path w="1292860" h="76200">
                  <a:moveTo>
                    <a:pt x="749312" y="32892"/>
                  </a:moveTo>
                  <a:lnTo>
                    <a:pt x="711212" y="32892"/>
                  </a:lnTo>
                  <a:lnTo>
                    <a:pt x="711212" y="45592"/>
                  </a:lnTo>
                  <a:lnTo>
                    <a:pt x="749312" y="45592"/>
                  </a:lnTo>
                  <a:lnTo>
                    <a:pt x="749312" y="32892"/>
                  </a:lnTo>
                  <a:close/>
                </a:path>
                <a:path w="1292860" h="76200">
                  <a:moveTo>
                    <a:pt x="800112" y="32765"/>
                  </a:moveTo>
                  <a:lnTo>
                    <a:pt x="762012" y="32765"/>
                  </a:lnTo>
                  <a:lnTo>
                    <a:pt x="762012" y="45465"/>
                  </a:lnTo>
                  <a:lnTo>
                    <a:pt x="800112" y="45465"/>
                  </a:lnTo>
                  <a:lnTo>
                    <a:pt x="800112" y="32765"/>
                  </a:lnTo>
                  <a:close/>
                </a:path>
                <a:path w="1292860" h="76200">
                  <a:moveTo>
                    <a:pt x="850912" y="32638"/>
                  </a:moveTo>
                  <a:lnTo>
                    <a:pt x="812812" y="32638"/>
                  </a:lnTo>
                  <a:lnTo>
                    <a:pt x="812812" y="45338"/>
                  </a:lnTo>
                  <a:lnTo>
                    <a:pt x="850912" y="45338"/>
                  </a:lnTo>
                  <a:lnTo>
                    <a:pt x="850912" y="32638"/>
                  </a:lnTo>
                  <a:close/>
                </a:path>
                <a:path w="1292860" h="76200">
                  <a:moveTo>
                    <a:pt x="901712" y="32511"/>
                  </a:moveTo>
                  <a:lnTo>
                    <a:pt x="863612" y="32511"/>
                  </a:lnTo>
                  <a:lnTo>
                    <a:pt x="863612" y="45211"/>
                  </a:lnTo>
                  <a:lnTo>
                    <a:pt x="901712" y="45211"/>
                  </a:lnTo>
                  <a:lnTo>
                    <a:pt x="901712" y="32511"/>
                  </a:lnTo>
                  <a:close/>
                </a:path>
                <a:path w="1292860" h="76200">
                  <a:moveTo>
                    <a:pt x="952512" y="32384"/>
                  </a:moveTo>
                  <a:lnTo>
                    <a:pt x="914412" y="32384"/>
                  </a:lnTo>
                  <a:lnTo>
                    <a:pt x="914412" y="45084"/>
                  </a:lnTo>
                  <a:lnTo>
                    <a:pt x="952512" y="45084"/>
                  </a:lnTo>
                  <a:lnTo>
                    <a:pt x="952512" y="32384"/>
                  </a:lnTo>
                  <a:close/>
                </a:path>
                <a:path w="1292860" h="76200">
                  <a:moveTo>
                    <a:pt x="1003312" y="32257"/>
                  </a:moveTo>
                  <a:lnTo>
                    <a:pt x="965212" y="32257"/>
                  </a:lnTo>
                  <a:lnTo>
                    <a:pt x="965212" y="44957"/>
                  </a:lnTo>
                  <a:lnTo>
                    <a:pt x="1003312" y="44957"/>
                  </a:lnTo>
                  <a:lnTo>
                    <a:pt x="1003312" y="32257"/>
                  </a:lnTo>
                  <a:close/>
                </a:path>
                <a:path w="1292860" h="76200">
                  <a:moveTo>
                    <a:pt x="1054112" y="32130"/>
                  </a:moveTo>
                  <a:lnTo>
                    <a:pt x="1016012" y="32130"/>
                  </a:lnTo>
                  <a:lnTo>
                    <a:pt x="1016012" y="44830"/>
                  </a:lnTo>
                  <a:lnTo>
                    <a:pt x="1054112" y="44830"/>
                  </a:lnTo>
                  <a:lnTo>
                    <a:pt x="1054112" y="32130"/>
                  </a:lnTo>
                  <a:close/>
                </a:path>
                <a:path w="1292860" h="76200">
                  <a:moveTo>
                    <a:pt x="1104912" y="32003"/>
                  </a:moveTo>
                  <a:lnTo>
                    <a:pt x="1066812" y="32003"/>
                  </a:lnTo>
                  <a:lnTo>
                    <a:pt x="1066812" y="44703"/>
                  </a:lnTo>
                  <a:lnTo>
                    <a:pt x="1104912" y="44703"/>
                  </a:lnTo>
                  <a:lnTo>
                    <a:pt x="1104912" y="32003"/>
                  </a:lnTo>
                  <a:close/>
                </a:path>
                <a:path w="1292860" h="76200">
                  <a:moveTo>
                    <a:pt x="1155712" y="31876"/>
                  </a:moveTo>
                  <a:lnTo>
                    <a:pt x="1117612" y="32003"/>
                  </a:lnTo>
                  <a:lnTo>
                    <a:pt x="1117612" y="44703"/>
                  </a:lnTo>
                  <a:lnTo>
                    <a:pt x="1155712" y="44576"/>
                  </a:lnTo>
                  <a:lnTo>
                    <a:pt x="1155712" y="31876"/>
                  </a:lnTo>
                  <a:close/>
                </a:path>
                <a:path w="1292860" h="76200">
                  <a:moveTo>
                    <a:pt x="1206512" y="31749"/>
                  </a:moveTo>
                  <a:lnTo>
                    <a:pt x="1168412" y="31876"/>
                  </a:lnTo>
                  <a:lnTo>
                    <a:pt x="1168412" y="44576"/>
                  </a:lnTo>
                  <a:lnTo>
                    <a:pt x="1206512" y="44449"/>
                  </a:lnTo>
                  <a:lnTo>
                    <a:pt x="1206512" y="31749"/>
                  </a:lnTo>
                  <a:close/>
                </a:path>
                <a:path w="1292860" h="76200">
                  <a:moveTo>
                    <a:pt x="1215910" y="0"/>
                  </a:moveTo>
                  <a:lnTo>
                    <a:pt x="1216164" y="76199"/>
                  </a:lnTo>
                  <a:lnTo>
                    <a:pt x="1279139" y="44449"/>
                  </a:lnTo>
                  <a:lnTo>
                    <a:pt x="1219212" y="44449"/>
                  </a:lnTo>
                  <a:lnTo>
                    <a:pt x="1219212" y="31749"/>
                  </a:lnTo>
                  <a:lnTo>
                    <a:pt x="1228737" y="31622"/>
                  </a:lnTo>
                  <a:lnTo>
                    <a:pt x="1279687" y="31622"/>
                  </a:lnTo>
                  <a:lnTo>
                    <a:pt x="1215910" y="0"/>
                  </a:lnTo>
                  <a:close/>
                </a:path>
                <a:path w="1292860" h="76200">
                  <a:moveTo>
                    <a:pt x="1228737" y="31622"/>
                  </a:moveTo>
                  <a:lnTo>
                    <a:pt x="1219212" y="31749"/>
                  </a:lnTo>
                  <a:lnTo>
                    <a:pt x="1219212" y="44449"/>
                  </a:lnTo>
                  <a:lnTo>
                    <a:pt x="1228737" y="44322"/>
                  </a:lnTo>
                  <a:lnTo>
                    <a:pt x="1228737" y="31622"/>
                  </a:lnTo>
                  <a:close/>
                </a:path>
                <a:path w="1292860" h="76200">
                  <a:moveTo>
                    <a:pt x="1279687" y="31622"/>
                  </a:moveTo>
                  <a:lnTo>
                    <a:pt x="1228737" y="31622"/>
                  </a:lnTo>
                  <a:lnTo>
                    <a:pt x="1228737" y="44322"/>
                  </a:lnTo>
                  <a:lnTo>
                    <a:pt x="1219212" y="44449"/>
                  </a:lnTo>
                  <a:lnTo>
                    <a:pt x="1279139" y="44449"/>
                  </a:lnTo>
                  <a:lnTo>
                    <a:pt x="1292237" y="37845"/>
                  </a:lnTo>
                  <a:lnTo>
                    <a:pt x="1279687" y="31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19248" y="5219065"/>
              <a:ext cx="462280" cy="76200"/>
            </a:xfrm>
            <a:custGeom>
              <a:avLst/>
              <a:gdLst/>
              <a:ahLst/>
              <a:cxnLst/>
              <a:rect l="l" t="t" r="r" b="b"/>
              <a:pathLst>
                <a:path w="462280" h="76200">
                  <a:moveTo>
                    <a:pt x="0" y="28575"/>
                  </a:moveTo>
                  <a:lnTo>
                    <a:pt x="0" y="41275"/>
                  </a:lnTo>
                  <a:lnTo>
                    <a:pt x="38100" y="41529"/>
                  </a:lnTo>
                  <a:lnTo>
                    <a:pt x="38100" y="28829"/>
                  </a:lnTo>
                  <a:lnTo>
                    <a:pt x="0" y="28575"/>
                  </a:lnTo>
                  <a:close/>
                </a:path>
                <a:path w="462280" h="76200">
                  <a:moveTo>
                    <a:pt x="50800" y="28956"/>
                  </a:moveTo>
                  <a:lnTo>
                    <a:pt x="50800" y="41656"/>
                  </a:lnTo>
                  <a:lnTo>
                    <a:pt x="88900" y="41910"/>
                  </a:lnTo>
                  <a:lnTo>
                    <a:pt x="88900" y="29210"/>
                  </a:lnTo>
                  <a:lnTo>
                    <a:pt x="50800" y="28956"/>
                  </a:lnTo>
                  <a:close/>
                </a:path>
                <a:path w="462280" h="76200">
                  <a:moveTo>
                    <a:pt x="101600" y="29337"/>
                  </a:moveTo>
                  <a:lnTo>
                    <a:pt x="101600" y="42037"/>
                  </a:lnTo>
                  <a:lnTo>
                    <a:pt x="139700" y="42291"/>
                  </a:lnTo>
                  <a:lnTo>
                    <a:pt x="139700" y="29591"/>
                  </a:lnTo>
                  <a:lnTo>
                    <a:pt x="101600" y="29337"/>
                  </a:lnTo>
                  <a:close/>
                </a:path>
                <a:path w="462280" h="76200">
                  <a:moveTo>
                    <a:pt x="152400" y="29718"/>
                  </a:moveTo>
                  <a:lnTo>
                    <a:pt x="152400" y="42418"/>
                  </a:lnTo>
                  <a:lnTo>
                    <a:pt x="190500" y="42672"/>
                  </a:lnTo>
                  <a:lnTo>
                    <a:pt x="190500" y="29972"/>
                  </a:lnTo>
                  <a:lnTo>
                    <a:pt x="152400" y="29718"/>
                  </a:lnTo>
                  <a:close/>
                </a:path>
                <a:path w="462280" h="76200">
                  <a:moveTo>
                    <a:pt x="203200" y="30099"/>
                  </a:moveTo>
                  <a:lnTo>
                    <a:pt x="203200" y="42799"/>
                  </a:lnTo>
                  <a:lnTo>
                    <a:pt x="241300" y="43053"/>
                  </a:lnTo>
                  <a:lnTo>
                    <a:pt x="241300" y="30353"/>
                  </a:lnTo>
                  <a:lnTo>
                    <a:pt x="203200" y="30099"/>
                  </a:lnTo>
                  <a:close/>
                </a:path>
                <a:path w="462280" h="76200">
                  <a:moveTo>
                    <a:pt x="254000" y="30480"/>
                  </a:moveTo>
                  <a:lnTo>
                    <a:pt x="254000" y="43180"/>
                  </a:lnTo>
                  <a:lnTo>
                    <a:pt x="292100" y="43434"/>
                  </a:lnTo>
                  <a:lnTo>
                    <a:pt x="292100" y="30734"/>
                  </a:lnTo>
                  <a:lnTo>
                    <a:pt x="254000" y="30480"/>
                  </a:lnTo>
                  <a:close/>
                </a:path>
                <a:path w="462280" h="76200">
                  <a:moveTo>
                    <a:pt x="304800" y="30861"/>
                  </a:moveTo>
                  <a:lnTo>
                    <a:pt x="304800" y="43561"/>
                  </a:lnTo>
                  <a:lnTo>
                    <a:pt x="342900" y="43815"/>
                  </a:lnTo>
                  <a:lnTo>
                    <a:pt x="342900" y="31115"/>
                  </a:lnTo>
                  <a:lnTo>
                    <a:pt x="304800" y="30861"/>
                  </a:lnTo>
                  <a:close/>
                </a:path>
                <a:path w="462280" h="76200">
                  <a:moveTo>
                    <a:pt x="387030" y="44151"/>
                  </a:moveTo>
                  <a:lnTo>
                    <a:pt x="388665" y="52714"/>
                  </a:lnTo>
                  <a:lnTo>
                    <a:pt x="396732" y="64881"/>
                  </a:lnTo>
                  <a:lnTo>
                    <a:pt x="408775" y="73118"/>
                  </a:lnTo>
                  <a:lnTo>
                    <a:pt x="423544" y="76200"/>
                  </a:lnTo>
                  <a:lnTo>
                    <a:pt x="438413" y="73304"/>
                  </a:lnTo>
                  <a:lnTo>
                    <a:pt x="450580" y="65230"/>
                  </a:lnTo>
                  <a:lnTo>
                    <a:pt x="458817" y="53179"/>
                  </a:lnTo>
                  <a:lnTo>
                    <a:pt x="460631" y="44450"/>
                  </a:lnTo>
                  <a:lnTo>
                    <a:pt x="423799" y="44450"/>
                  </a:lnTo>
                  <a:lnTo>
                    <a:pt x="406400" y="44323"/>
                  </a:lnTo>
                  <a:lnTo>
                    <a:pt x="393700" y="44196"/>
                  </a:lnTo>
                  <a:lnTo>
                    <a:pt x="387030" y="44151"/>
                  </a:lnTo>
                  <a:close/>
                </a:path>
                <a:path w="462280" h="76200">
                  <a:moveTo>
                    <a:pt x="406400" y="31623"/>
                  </a:moveTo>
                  <a:lnTo>
                    <a:pt x="406400" y="44323"/>
                  </a:lnTo>
                  <a:lnTo>
                    <a:pt x="423799" y="44450"/>
                  </a:lnTo>
                  <a:lnTo>
                    <a:pt x="423925" y="31750"/>
                  </a:lnTo>
                  <a:lnTo>
                    <a:pt x="406400" y="31623"/>
                  </a:lnTo>
                  <a:close/>
                </a:path>
                <a:path w="462280" h="76200">
                  <a:moveTo>
                    <a:pt x="460608" y="31623"/>
                  </a:moveTo>
                  <a:lnTo>
                    <a:pt x="406400" y="31623"/>
                  </a:lnTo>
                  <a:lnTo>
                    <a:pt x="423925" y="31750"/>
                  </a:lnTo>
                  <a:lnTo>
                    <a:pt x="423799" y="44450"/>
                  </a:lnTo>
                  <a:lnTo>
                    <a:pt x="460631" y="44450"/>
                  </a:lnTo>
                  <a:lnTo>
                    <a:pt x="461899" y="38354"/>
                  </a:lnTo>
                  <a:lnTo>
                    <a:pt x="460608" y="31623"/>
                  </a:lnTo>
                  <a:close/>
                </a:path>
                <a:path w="462280" h="76200">
                  <a:moveTo>
                    <a:pt x="387155" y="31452"/>
                  </a:moveTo>
                  <a:lnTo>
                    <a:pt x="385825" y="37846"/>
                  </a:lnTo>
                  <a:lnTo>
                    <a:pt x="387030" y="44151"/>
                  </a:lnTo>
                  <a:lnTo>
                    <a:pt x="393700" y="44196"/>
                  </a:lnTo>
                  <a:lnTo>
                    <a:pt x="393700" y="31496"/>
                  </a:lnTo>
                  <a:lnTo>
                    <a:pt x="387155" y="31452"/>
                  </a:lnTo>
                  <a:close/>
                </a:path>
                <a:path w="462280" h="76200">
                  <a:moveTo>
                    <a:pt x="424180" y="0"/>
                  </a:moveTo>
                  <a:lnTo>
                    <a:pt x="409311" y="2895"/>
                  </a:lnTo>
                  <a:lnTo>
                    <a:pt x="397144" y="10969"/>
                  </a:lnTo>
                  <a:lnTo>
                    <a:pt x="388907" y="23020"/>
                  </a:lnTo>
                  <a:lnTo>
                    <a:pt x="387155" y="31452"/>
                  </a:lnTo>
                  <a:lnTo>
                    <a:pt x="393700" y="31496"/>
                  </a:lnTo>
                  <a:lnTo>
                    <a:pt x="393700" y="44196"/>
                  </a:lnTo>
                  <a:lnTo>
                    <a:pt x="406400" y="44196"/>
                  </a:lnTo>
                  <a:lnTo>
                    <a:pt x="406400" y="31623"/>
                  </a:lnTo>
                  <a:lnTo>
                    <a:pt x="460608" y="31623"/>
                  </a:lnTo>
                  <a:lnTo>
                    <a:pt x="459059" y="23538"/>
                  </a:lnTo>
                  <a:lnTo>
                    <a:pt x="450992" y="11366"/>
                  </a:lnTo>
                  <a:lnTo>
                    <a:pt x="438949" y="3099"/>
                  </a:lnTo>
                  <a:lnTo>
                    <a:pt x="424180" y="0"/>
                  </a:lnTo>
                  <a:close/>
                </a:path>
                <a:path w="462280" h="76200">
                  <a:moveTo>
                    <a:pt x="355600" y="31242"/>
                  </a:moveTo>
                  <a:lnTo>
                    <a:pt x="355600" y="43942"/>
                  </a:lnTo>
                  <a:lnTo>
                    <a:pt x="387030" y="44151"/>
                  </a:lnTo>
                  <a:lnTo>
                    <a:pt x="385825" y="37846"/>
                  </a:lnTo>
                  <a:lnTo>
                    <a:pt x="387155" y="31452"/>
                  </a:lnTo>
                  <a:lnTo>
                    <a:pt x="355600" y="3124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0973" y="5006340"/>
              <a:ext cx="1808480" cy="76200"/>
            </a:xfrm>
            <a:custGeom>
              <a:avLst/>
              <a:gdLst/>
              <a:ahLst/>
              <a:cxnLst/>
              <a:rect l="l" t="t" r="r" b="b"/>
              <a:pathLst>
                <a:path w="1808480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1808480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1808480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08480" h="76200">
                  <a:moveTo>
                    <a:pt x="1905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90500" y="44450"/>
                  </a:lnTo>
                  <a:lnTo>
                    <a:pt x="190500" y="31750"/>
                  </a:lnTo>
                  <a:close/>
                </a:path>
                <a:path w="1808480" h="76200">
                  <a:moveTo>
                    <a:pt x="2413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41300" y="44450"/>
                  </a:lnTo>
                  <a:lnTo>
                    <a:pt x="241300" y="31750"/>
                  </a:lnTo>
                  <a:close/>
                </a:path>
                <a:path w="1808480" h="76200">
                  <a:moveTo>
                    <a:pt x="2921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1808480" h="76200">
                  <a:moveTo>
                    <a:pt x="3429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42900" y="44450"/>
                  </a:lnTo>
                  <a:lnTo>
                    <a:pt x="342900" y="31750"/>
                  </a:lnTo>
                  <a:close/>
                </a:path>
                <a:path w="1808480" h="76200">
                  <a:moveTo>
                    <a:pt x="3937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w="1808480" h="76200">
                  <a:moveTo>
                    <a:pt x="444500" y="31750"/>
                  </a:moveTo>
                  <a:lnTo>
                    <a:pt x="406400" y="31750"/>
                  </a:lnTo>
                  <a:lnTo>
                    <a:pt x="4064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1808480" h="76200">
                  <a:moveTo>
                    <a:pt x="495300" y="31750"/>
                  </a:moveTo>
                  <a:lnTo>
                    <a:pt x="457200" y="31750"/>
                  </a:lnTo>
                  <a:lnTo>
                    <a:pt x="4572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08480" h="76200">
                  <a:moveTo>
                    <a:pt x="5461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46100" y="44450"/>
                  </a:lnTo>
                  <a:lnTo>
                    <a:pt x="546100" y="31750"/>
                  </a:lnTo>
                  <a:close/>
                </a:path>
                <a:path w="1808480" h="76200">
                  <a:moveTo>
                    <a:pt x="596900" y="31750"/>
                  </a:moveTo>
                  <a:lnTo>
                    <a:pt x="558800" y="31750"/>
                  </a:lnTo>
                  <a:lnTo>
                    <a:pt x="558800" y="44450"/>
                  </a:lnTo>
                  <a:lnTo>
                    <a:pt x="596900" y="44450"/>
                  </a:lnTo>
                  <a:lnTo>
                    <a:pt x="596900" y="31750"/>
                  </a:lnTo>
                  <a:close/>
                </a:path>
                <a:path w="1808480" h="76200">
                  <a:moveTo>
                    <a:pt x="647700" y="31750"/>
                  </a:moveTo>
                  <a:lnTo>
                    <a:pt x="609600" y="31750"/>
                  </a:lnTo>
                  <a:lnTo>
                    <a:pt x="6096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1808480" h="76200">
                  <a:moveTo>
                    <a:pt x="6985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698500" y="44450"/>
                  </a:lnTo>
                  <a:lnTo>
                    <a:pt x="698500" y="31750"/>
                  </a:lnTo>
                  <a:close/>
                </a:path>
                <a:path w="1808480" h="76200">
                  <a:moveTo>
                    <a:pt x="7493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w="1808480" h="76200">
                  <a:moveTo>
                    <a:pt x="8001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1808480" h="76200">
                  <a:moveTo>
                    <a:pt x="850900" y="31750"/>
                  </a:moveTo>
                  <a:lnTo>
                    <a:pt x="812800" y="31750"/>
                  </a:lnTo>
                  <a:lnTo>
                    <a:pt x="8128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08480" h="76200">
                  <a:moveTo>
                    <a:pt x="9017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01700" y="44450"/>
                  </a:lnTo>
                  <a:lnTo>
                    <a:pt x="901700" y="31750"/>
                  </a:lnTo>
                  <a:close/>
                </a:path>
                <a:path w="1808480" h="76200">
                  <a:moveTo>
                    <a:pt x="952500" y="31750"/>
                  </a:moveTo>
                  <a:lnTo>
                    <a:pt x="914400" y="31750"/>
                  </a:lnTo>
                  <a:lnTo>
                    <a:pt x="9144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1808480" h="76200">
                  <a:moveTo>
                    <a:pt x="1003300" y="31750"/>
                  </a:moveTo>
                  <a:lnTo>
                    <a:pt x="965200" y="31750"/>
                  </a:lnTo>
                  <a:lnTo>
                    <a:pt x="9652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1808480" h="76200">
                  <a:moveTo>
                    <a:pt x="10541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54100" y="44450"/>
                  </a:lnTo>
                  <a:lnTo>
                    <a:pt x="1054100" y="31750"/>
                  </a:lnTo>
                  <a:close/>
                </a:path>
                <a:path w="1808480" h="76200">
                  <a:moveTo>
                    <a:pt x="11049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04900" y="44450"/>
                  </a:lnTo>
                  <a:lnTo>
                    <a:pt x="1104900" y="31750"/>
                  </a:lnTo>
                  <a:close/>
                </a:path>
                <a:path w="1808480" h="76200">
                  <a:moveTo>
                    <a:pt x="1155700" y="31750"/>
                  </a:moveTo>
                  <a:lnTo>
                    <a:pt x="1117600" y="31750"/>
                  </a:lnTo>
                  <a:lnTo>
                    <a:pt x="11176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1808480" h="76200">
                  <a:moveTo>
                    <a:pt x="1206500" y="31750"/>
                  </a:moveTo>
                  <a:lnTo>
                    <a:pt x="1168400" y="31750"/>
                  </a:lnTo>
                  <a:lnTo>
                    <a:pt x="11684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08480" h="76200">
                  <a:moveTo>
                    <a:pt x="12573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57300" y="44450"/>
                  </a:lnTo>
                  <a:lnTo>
                    <a:pt x="1257300" y="31750"/>
                  </a:lnTo>
                  <a:close/>
                </a:path>
                <a:path w="1808480" h="76200">
                  <a:moveTo>
                    <a:pt x="13081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308100" y="44450"/>
                  </a:lnTo>
                  <a:lnTo>
                    <a:pt x="1308100" y="31750"/>
                  </a:lnTo>
                  <a:close/>
                </a:path>
                <a:path w="1808480" h="76200">
                  <a:moveTo>
                    <a:pt x="1358900" y="31750"/>
                  </a:moveTo>
                  <a:lnTo>
                    <a:pt x="1320800" y="31750"/>
                  </a:lnTo>
                  <a:lnTo>
                    <a:pt x="13208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1808480" h="76200">
                  <a:moveTo>
                    <a:pt x="14097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09700" y="44450"/>
                  </a:lnTo>
                  <a:lnTo>
                    <a:pt x="1409700" y="31750"/>
                  </a:lnTo>
                  <a:close/>
                </a:path>
                <a:path w="1808480" h="76200">
                  <a:moveTo>
                    <a:pt x="14605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60500" y="44450"/>
                  </a:lnTo>
                  <a:lnTo>
                    <a:pt x="1460500" y="31750"/>
                  </a:lnTo>
                  <a:close/>
                </a:path>
                <a:path w="1808480" h="76200">
                  <a:moveTo>
                    <a:pt x="1511300" y="31750"/>
                  </a:moveTo>
                  <a:lnTo>
                    <a:pt x="1473200" y="31750"/>
                  </a:lnTo>
                  <a:lnTo>
                    <a:pt x="14732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1808480" h="76200">
                  <a:moveTo>
                    <a:pt x="1562100" y="31750"/>
                  </a:moveTo>
                  <a:lnTo>
                    <a:pt x="1524000" y="31750"/>
                  </a:lnTo>
                  <a:lnTo>
                    <a:pt x="15240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08480" h="76200">
                  <a:moveTo>
                    <a:pt x="1612900" y="31750"/>
                  </a:moveTo>
                  <a:lnTo>
                    <a:pt x="1574800" y="31750"/>
                  </a:lnTo>
                  <a:lnTo>
                    <a:pt x="1574800" y="44450"/>
                  </a:lnTo>
                  <a:lnTo>
                    <a:pt x="1612900" y="44450"/>
                  </a:lnTo>
                  <a:lnTo>
                    <a:pt x="1612900" y="31750"/>
                  </a:lnTo>
                  <a:close/>
                </a:path>
                <a:path w="1808480" h="76200">
                  <a:moveTo>
                    <a:pt x="1663700" y="31750"/>
                  </a:moveTo>
                  <a:lnTo>
                    <a:pt x="1625600" y="31750"/>
                  </a:lnTo>
                  <a:lnTo>
                    <a:pt x="1625600" y="44450"/>
                  </a:lnTo>
                  <a:lnTo>
                    <a:pt x="1663700" y="44450"/>
                  </a:lnTo>
                  <a:lnTo>
                    <a:pt x="1663700" y="31750"/>
                  </a:lnTo>
                  <a:close/>
                </a:path>
                <a:path w="1808480" h="76200">
                  <a:moveTo>
                    <a:pt x="1714500" y="31750"/>
                  </a:moveTo>
                  <a:lnTo>
                    <a:pt x="1676400" y="31750"/>
                  </a:lnTo>
                  <a:lnTo>
                    <a:pt x="1676400" y="44450"/>
                  </a:lnTo>
                  <a:lnTo>
                    <a:pt x="1714500" y="44450"/>
                  </a:lnTo>
                  <a:lnTo>
                    <a:pt x="1714500" y="31750"/>
                  </a:lnTo>
                  <a:close/>
                </a:path>
                <a:path w="1808480" h="76200">
                  <a:moveTo>
                    <a:pt x="1731899" y="0"/>
                  </a:moveTo>
                  <a:lnTo>
                    <a:pt x="1731899" y="76200"/>
                  </a:lnTo>
                  <a:lnTo>
                    <a:pt x="1795399" y="44450"/>
                  </a:lnTo>
                  <a:lnTo>
                    <a:pt x="1744726" y="44450"/>
                  </a:lnTo>
                  <a:lnTo>
                    <a:pt x="1744726" y="31750"/>
                  </a:lnTo>
                  <a:lnTo>
                    <a:pt x="1795399" y="31750"/>
                  </a:lnTo>
                  <a:lnTo>
                    <a:pt x="1731899" y="0"/>
                  </a:lnTo>
                  <a:close/>
                </a:path>
                <a:path w="1808480" h="76200">
                  <a:moveTo>
                    <a:pt x="1731899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31899" y="44450"/>
                  </a:lnTo>
                  <a:lnTo>
                    <a:pt x="1731899" y="31750"/>
                  </a:lnTo>
                  <a:close/>
                </a:path>
                <a:path w="1808480" h="76200">
                  <a:moveTo>
                    <a:pt x="1795399" y="31750"/>
                  </a:moveTo>
                  <a:lnTo>
                    <a:pt x="1744726" y="31750"/>
                  </a:lnTo>
                  <a:lnTo>
                    <a:pt x="1744726" y="44450"/>
                  </a:lnTo>
                  <a:lnTo>
                    <a:pt x="1795399" y="44450"/>
                  </a:lnTo>
                  <a:lnTo>
                    <a:pt x="1808099" y="38100"/>
                  </a:lnTo>
                  <a:lnTo>
                    <a:pt x="179539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62148" y="5006340"/>
              <a:ext cx="444500" cy="76200"/>
            </a:xfrm>
            <a:custGeom>
              <a:avLst/>
              <a:gdLst/>
              <a:ahLst/>
              <a:cxnLst/>
              <a:rect l="l" t="t" r="r" b="b"/>
              <a:pathLst>
                <a:path w="444500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444500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44500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444500" h="76200">
                  <a:moveTo>
                    <a:pt x="1905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90500" y="44450"/>
                  </a:lnTo>
                  <a:lnTo>
                    <a:pt x="190500" y="31750"/>
                  </a:lnTo>
                  <a:close/>
                </a:path>
                <a:path w="444500" h="76200">
                  <a:moveTo>
                    <a:pt x="2413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41300" y="44450"/>
                  </a:lnTo>
                  <a:lnTo>
                    <a:pt x="241300" y="31750"/>
                  </a:lnTo>
                  <a:close/>
                </a:path>
                <a:path w="444500" h="76200">
                  <a:moveTo>
                    <a:pt x="2921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444500" h="76200">
                  <a:moveTo>
                    <a:pt x="3429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42900" y="44450"/>
                  </a:lnTo>
                  <a:lnTo>
                    <a:pt x="342900" y="31750"/>
                  </a:lnTo>
                  <a:close/>
                </a:path>
                <a:path w="444500" h="76200">
                  <a:moveTo>
                    <a:pt x="406400" y="0"/>
                  </a:moveTo>
                  <a:lnTo>
                    <a:pt x="391552" y="2988"/>
                  </a:lnTo>
                  <a:lnTo>
                    <a:pt x="379444" y="11144"/>
                  </a:lnTo>
                  <a:lnTo>
                    <a:pt x="371288" y="23252"/>
                  </a:lnTo>
                  <a:lnTo>
                    <a:pt x="368300" y="38100"/>
                  </a:lnTo>
                  <a:lnTo>
                    <a:pt x="371288" y="52947"/>
                  </a:lnTo>
                  <a:lnTo>
                    <a:pt x="379444" y="65055"/>
                  </a:lnTo>
                  <a:lnTo>
                    <a:pt x="391552" y="73211"/>
                  </a:lnTo>
                  <a:lnTo>
                    <a:pt x="406400" y="76200"/>
                  </a:lnTo>
                  <a:lnTo>
                    <a:pt x="421247" y="73211"/>
                  </a:lnTo>
                  <a:lnTo>
                    <a:pt x="433355" y="65055"/>
                  </a:lnTo>
                  <a:lnTo>
                    <a:pt x="441511" y="52947"/>
                  </a:lnTo>
                  <a:lnTo>
                    <a:pt x="443221" y="44450"/>
                  </a:lnTo>
                  <a:lnTo>
                    <a:pt x="393700" y="44450"/>
                  </a:lnTo>
                  <a:lnTo>
                    <a:pt x="393700" y="31750"/>
                  </a:lnTo>
                  <a:lnTo>
                    <a:pt x="443221" y="31750"/>
                  </a:lnTo>
                  <a:lnTo>
                    <a:pt x="441511" y="23252"/>
                  </a:lnTo>
                  <a:lnTo>
                    <a:pt x="433355" y="11144"/>
                  </a:lnTo>
                  <a:lnTo>
                    <a:pt x="421247" y="2988"/>
                  </a:lnTo>
                  <a:lnTo>
                    <a:pt x="406400" y="0"/>
                  </a:lnTo>
                  <a:close/>
                </a:path>
                <a:path w="444500" h="76200">
                  <a:moveTo>
                    <a:pt x="369578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369578" y="44450"/>
                  </a:lnTo>
                  <a:lnTo>
                    <a:pt x="368300" y="38100"/>
                  </a:lnTo>
                  <a:lnTo>
                    <a:pt x="369578" y="31750"/>
                  </a:lnTo>
                  <a:close/>
                </a:path>
                <a:path w="444500" h="76200">
                  <a:moveTo>
                    <a:pt x="443221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3221" y="44450"/>
                  </a:lnTo>
                  <a:lnTo>
                    <a:pt x="444500" y="38100"/>
                  </a:lnTo>
                  <a:lnTo>
                    <a:pt x="443221" y="3175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672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Never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Consciously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Defects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Downstream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510" y="3781343"/>
            <a:ext cx="381000" cy="445770"/>
            <a:chOff x="163510" y="3781343"/>
            <a:chExt cx="381000" cy="4457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73" y="3786106"/>
              <a:ext cx="371157" cy="4361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8273" y="3786106"/>
              <a:ext cx="371475" cy="436245"/>
            </a:xfrm>
            <a:custGeom>
              <a:avLst/>
              <a:gdLst/>
              <a:ahLst/>
              <a:cxnLst/>
              <a:rect l="l" t="t" r="r" b="b"/>
              <a:pathLst>
                <a:path w="371475" h="436245">
                  <a:moveTo>
                    <a:pt x="33542" y="143654"/>
                  </a:moveTo>
                  <a:lnTo>
                    <a:pt x="44856" y="74963"/>
                  </a:lnTo>
                  <a:lnTo>
                    <a:pt x="83250" y="39133"/>
                  </a:lnTo>
                  <a:lnTo>
                    <a:pt x="92916" y="38338"/>
                  </a:lnTo>
                  <a:lnTo>
                    <a:pt x="102466" y="40102"/>
                  </a:lnTo>
                  <a:lnTo>
                    <a:pt x="111705" y="44366"/>
                  </a:lnTo>
                  <a:lnTo>
                    <a:pt x="120435" y="51071"/>
                  </a:lnTo>
                  <a:lnTo>
                    <a:pt x="131988" y="28541"/>
                  </a:lnTo>
                  <a:lnTo>
                    <a:pt x="147502" y="15321"/>
                  </a:lnTo>
                  <a:lnTo>
                    <a:pt x="164984" y="12388"/>
                  </a:lnTo>
                  <a:lnTo>
                    <a:pt x="182437" y="20718"/>
                  </a:lnTo>
                  <a:lnTo>
                    <a:pt x="186348" y="24020"/>
                  </a:lnTo>
                  <a:lnTo>
                    <a:pt x="189942" y="28211"/>
                  </a:lnTo>
                  <a:lnTo>
                    <a:pt x="193105" y="33164"/>
                  </a:lnTo>
                  <a:lnTo>
                    <a:pt x="202262" y="14331"/>
                  </a:lnTo>
                  <a:lnTo>
                    <a:pt x="214784" y="2986"/>
                  </a:lnTo>
                  <a:lnTo>
                    <a:pt x="229049" y="0"/>
                  </a:lnTo>
                  <a:lnTo>
                    <a:pt x="243435" y="6240"/>
                  </a:lnTo>
                  <a:lnTo>
                    <a:pt x="248578" y="10304"/>
                  </a:lnTo>
                  <a:lnTo>
                    <a:pt x="253049" y="16273"/>
                  </a:lnTo>
                  <a:lnTo>
                    <a:pt x="256529" y="23512"/>
                  </a:lnTo>
                  <a:lnTo>
                    <a:pt x="269548" y="7121"/>
                  </a:lnTo>
                  <a:lnTo>
                    <a:pt x="284961" y="208"/>
                  </a:lnTo>
                  <a:lnTo>
                    <a:pt x="300873" y="3010"/>
                  </a:lnTo>
                  <a:lnTo>
                    <a:pt x="315393" y="15765"/>
                  </a:lnTo>
                  <a:lnTo>
                    <a:pt x="320478" y="23967"/>
                  </a:lnTo>
                  <a:lnTo>
                    <a:pt x="324575" y="33371"/>
                  </a:lnTo>
                  <a:lnTo>
                    <a:pt x="327605" y="43751"/>
                  </a:lnTo>
                  <a:lnTo>
                    <a:pt x="329490" y="54881"/>
                  </a:lnTo>
                  <a:lnTo>
                    <a:pt x="345772" y="67970"/>
                  </a:lnTo>
                  <a:lnTo>
                    <a:pt x="357257" y="89298"/>
                  </a:lnTo>
                  <a:lnTo>
                    <a:pt x="362910" y="115960"/>
                  </a:lnTo>
                  <a:lnTo>
                    <a:pt x="361697" y="145051"/>
                  </a:lnTo>
                  <a:lnTo>
                    <a:pt x="361138" y="148353"/>
                  </a:lnTo>
                  <a:lnTo>
                    <a:pt x="360440" y="151528"/>
                  </a:lnTo>
                  <a:lnTo>
                    <a:pt x="359589" y="154703"/>
                  </a:lnTo>
                  <a:lnTo>
                    <a:pt x="369777" y="187910"/>
                  </a:lnTo>
                  <a:lnTo>
                    <a:pt x="364077" y="257466"/>
                  </a:lnTo>
                  <a:lnTo>
                    <a:pt x="342666" y="292048"/>
                  </a:lnTo>
                  <a:lnTo>
                    <a:pt x="321641" y="303674"/>
                  </a:lnTo>
                  <a:lnTo>
                    <a:pt x="317574" y="334589"/>
                  </a:lnTo>
                  <a:lnTo>
                    <a:pt x="306787" y="359729"/>
                  </a:lnTo>
                  <a:lnTo>
                    <a:pt x="290893" y="376558"/>
                  </a:lnTo>
                  <a:lnTo>
                    <a:pt x="271502" y="382541"/>
                  </a:lnTo>
                  <a:lnTo>
                    <a:pt x="264669" y="381692"/>
                  </a:lnTo>
                  <a:lnTo>
                    <a:pt x="258005" y="379366"/>
                  </a:lnTo>
                  <a:lnTo>
                    <a:pt x="251603" y="375612"/>
                  </a:lnTo>
                  <a:lnTo>
                    <a:pt x="245556" y="370476"/>
                  </a:lnTo>
                  <a:lnTo>
                    <a:pt x="234638" y="403078"/>
                  </a:lnTo>
                  <a:lnTo>
                    <a:pt x="217379" y="425642"/>
                  </a:lnTo>
                  <a:lnTo>
                    <a:pt x="196109" y="436181"/>
                  </a:lnTo>
                  <a:lnTo>
                    <a:pt x="173153" y="432706"/>
                  </a:lnTo>
                  <a:lnTo>
                    <a:pt x="163870" y="426692"/>
                  </a:lnTo>
                  <a:lnTo>
                    <a:pt x="155418" y="418308"/>
                  </a:lnTo>
                  <a:lnTo>
                    <a:pt x="147975" y="407757"/>
                  </a:lnTo>
                  <a:lnTo>
                    <a:pt x="141721" y="395241"/>
                  </a:lnTo>
                  <a:lnTo>
                    <a:pt x="116882" y="409461"/>
                  </a:lnTo>
                  <a:lnTo>
                    <a:pt x="68404" y="390134"/>
                  </a:lnTo>
                  <a:lnTo>
                    <a:pt x="50141" y="357522"/>
                  </a:lnTo>
                  <a:lnTo>
                    <a:pt x="49912" y="356887"/>
                  </a:lnTo>
                  <a:lnTo>
                    <a:pt x="12934" y="327116"/>
                  </a:lnTo>
                  <a:lnTo>
                    <a:pt x="8247" y="291492"/>
                  </a:lnTo>
                  <a:lnTo>
                    <a:pt x="9931" y="278862"/>
                  </a:lnTo>
                  <a:lnTo>
                    <a:pt x="13270" y="267112"/>
                  </a:lnTo>
                  <a:lnTo>
                    <a:pt x="18175" y="256684"/>
                  </a:lnTo>
                  <a:lnTo>
                    <a:pt x="7110" y="240792"/>
                  </a:lnTo>
                  <a:lnTo>
                    <a:pt x="908" y="220029"/>
                  </a:lnTo>
                  <a:lnTo>
                    <a:pt x="0" y="197052"/>
                  </a:lnTo>
                  <a:lnTo>
                    <a:pt x="4815" y="174515"/>
                  </a:lnTo>
                  <a:lnTo>
                    <a:pt x="10127" y="163232"/>
                  </a:lnTo>
                  <a:lnTo>
                    <a:pt x="16834" y="154354"/>
                  </a:lnTo>
                  <a:lnTo>
                    <a:pt x="24633" y="148191"/>
                  </a:lnTo>
                  <a:lnTo>
                    <a:pt x="33224" y="145051"/>
                  </a:lnTo>
                  <a:lnTo>
                    <a:pt x="33542" y="143654"/>
                  </a:lnTo>
                  <a:close/>
                </a:path>
                <a:path w="371475" h="436245">
                  <a:moveTo>
                    <a:pt x="40349" y="263034"/>
                  </a:moveTo>
                  <a:lnTo>
                    <a:pt x="32755" y="263923"/>
                  </a:lnTo>
                  <a:lnTo>
                    <a:pt x="25147" y="261129"/>
                  </a:lnTo>
                  <a:lnTo>
                    <a:pt x="18569" y="255033"/>
                  </a:lnTo>
                </a:path>
                <a:path w="371475" h="436245">
                  <a:moveTo>
                    <a:pt x="59577" y="351172"/>
                  </a:moveTo>
                  <a:lnTo>
                    <a:pt x="56516" y="353077"/>
                  </a:lnTo>
                  <a:lnTo>
                    <a:pt x="53316" y="354474"/>
                  </a:lnTo>
                  <a:lnTo>
                    <a:pt x="50039" y="354982"/>
                  </a:lnTo>
                </a:path>
                <a:path w="371475" h="436245">
                  <a:moveTo>
                    <a:pt x="141695" y="393463"/>
                  </a:moveTo>
                  <a:lnTo>
                    <a:pt x="139396" y="388002"/>
                  </a:lnTo>
                  <a:lnTo>
                    <a:pt x="137466" y="382160"/>
                  </a:lnTo>
                  <a:lnTo>
                    <a:pt x="135955" y="375937"/>
                  </a:lnTo>
                </a:path>
                <a:path w="371475" h="436245">
                  <a:moveTo>
                    <a:pt x="247880" y="349648"/>
                  </a:moveTo>
                  <a:lnTo>
                    <a:pt x="247550" y="356252"/>
                  </a:lnTo>
                  <a:lnTo>
                    <a:pt x="246775" y="362729"/>
                  </a:lnTo>
                  <a:lnTo>
                    <a:pt x="245594" y="368952"/>
                  </a:lnTo>
                </a:path>
                <a:path w="371475" h="436245">
                  <a:moveTo>
                    <a:pt x="293473" y="230395"/>
                  </a:moveTo>
                  <a:lnTo>
                    <a:pt x="305134" y="243042"/>
                  </a:lnTo>
                  <a:lnTo>
                    <a:pt x="313975" y="260034"/>
                  </a:lnTo>
                  <a:lnTo>
                    <a:pt x="319557" y="280241"/>
                  </a:lnTo>
                  <a:lnTo>
                    <a:pt x="321438" y="302531"/>
                  </a:lnTo>
                </a:path>
                <a:path w="371475" h="436245">
                  <a:moveTo>
                    <a:pt x="359424" y="153687"/>
                  </a:moveTo>
                  <a:lnTo>
                    <a:pt x="357058" y="161272"/>
                  </a:lnTo>
                  <a:lnTo>
                    <a:pt x="354171" y="168356"/>
                  </a:lnTo>
                  <a:lnTo>
                    <a:pt x="350796" y="174869"/>
                  </a:lnTo>
                  <a:lnTo>
                    <a:pt x="346965" y="180738"/>
                  </a:lnTo>
                </a:path>
                <a:path w="371475" h="436245">
                  <a:moveTo>
                    <a:pt x="329541" y="53357"/>
                  </a:moveTo>
                  <a:lnTo>
                    <a:pt x="330023" y="57548"/>
                  </a:lnTo>
                  <a:lnTo>
                    <a:pt x="330239" y="61866"/>
                  </a:lnTo>
                  <a:lnTo>
                    <a:pt x="330201" y="66057"/>
                  </a:lnTo>
                </a:path>
                <a:path w="371475" h="436245">
                  <a:moveTo>
                    <a:pt x="250039" y="38371"/>
                  </a:moveTo>
                  <a:lnTo>
                    <a:pt x="251664" y="32529"/>
                  </a:lnTo>
                  <a:lnTo>
                    <a:pt x="253811" y="27068"/>
                  </a:lnTo>
                  <a:lnTo>
                    <a:pt x="256414" y="22115"/>
                  </a:lnTo>
                </a:path>
                <a:path w="371475" h="436245">
                  <a:moveTo>
                    <a:pt x="190387" y="46245"/>
                  </a:moveTo>
                  <a:lnTo>
                    <a:pt x="191047" y="41292"/>
                  </a:lnTo>
                  <a:lnTo>
                    <a:pt x="192089" y="36593"/>
                  </a:lnTo>
                  <a:lnTo>
                    <a:pt x="193473" y="32148"/>
                  </a:lnTo>
                </a:path>
                <a:path w="371475" h="436245">
                  <a:moveTo>
                    <a:pt x="120385" y="50944"/>
                  </a:moveTo>
                  <a:lnTo>
                    <a:pt x="124449" y="54754"/>
                  </a:lnTo>
                  <a:lnTo>
                    <a:pt x="128195" y="59326"/>
                  </a:lnTo>
                  <a:lnTo>
                    <a:pt x="131561" y="64533"/>
                  </a:lnTo>
                </a:path>
                <a:path w="371475" h="436245">
                  <a:moveTo>
                    <a:pt x="35485" y="158005"/>
                  </a:moveTo>
                  <a:lnTo>
                    <a:pt x="34609" y="153306"/>
                  </a:lnTo>
                  <a:lnTo>
                    <a:pt x="33948" y="148607"/>
                  </a:lnTo>
                  <a:lnTo>
                    <a:pt x="33542" y="143654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05033" y="2893889"/>
            <a:ext cx="8041005" cy="1913889"/>
            <a:chOff x="605033" y="2893889"/>
            <a:chExt cx="8041005" cy="191388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796" y="2898651"/>
              <a:ext cx="4195834" cy="13273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796" y="2898651"/>
              <a:ext cx="4196080" cy="1327785"/>
            </a:xfrm>
            <a:custGeom>
              <a:avLst/>
              <a:gdLst/>
              <a:ahLst/>
              <a:cxnLst/>
              <a:rect l="l" t="t" r="r" b="b"/>
              <a:pathLst>
                <a:path w="4196080" h="1327785">
                  <a:moveTo>
                    <a:pt x="381337" y="436876"/>
                  </a:moveTo>
                  <a:lnTo>
                    <a:pt x="375660" y="408067"/>
                  </a:lnTo>
                  <a:lnTo>
                    <a:pt x="376729" y="379706"/>
                  </a:lnTo>
                  <a:lnTo>
                    <a:pt x="384263" y="351953"/>
                  </a:lnTo>
                  <a:lnTo>
                    <a:pt x="417595" y="298907"/>
                  </a:lnTo>
                  <a:lnTo>
                    <a:pt x="473400" y="250205"/>
                  </a:lnTo>
                  <a:lnTo>
                    <a:pt x="509026" y="227881"/>
                  </a:lnTo>
                  <a:lnTo>
                    <a:pt x="549423" y="207122"/>
                  </a:lnTo>
                  <a:lnTo>
                    <a:pt x="594311" y="188086"/>
                  </a:lnTo>
                  <a:lnTo>
                    <a:pt x="643407" y="170933"/>
                  </a:lnTo>
                  <a:lnTo>
                    <a:pt x="696429" y="155823"/>
                  </a:lnTo>
                  <a:lnTo>
                    <a:pt x="753096" y="142914"/>
                  </a:lnTo>
                  <a:lnTo>
                    <a:pt x="813126" y="132367"/>
                  </a:lnTo>
                  <a:lnTo>
                    <a:pt x="876235" y="124341"/>
                  </a:lnTo>
                  <a:lnTo>
                    <a:pt x="942143" y="118995"/>
                  </a:lnTo>
                  <a:lnTo>
                    <a:pt x="996693" y="116794"/>
                  </a:lnTo>
                  <a:lnTo>
                    <a:pt x="1051192" y="116560"/>
                  </a:lnTo>
                  <a:lnTo>
                    <a:pt x="1105364" y="118269"/>
                  </a:lnTo>
                  <a:lnTo>
                    <a:pt x="1158932" y="121900"/>
                  </a:lnTo>
                  <a:lnTo>
                    <a:pt x="1211619" y="127429"/>
                  </a:lnTo>
                  <a:lnTo>
                    <a:pt x="1263148" y="134836"/>
                  </a:lnTo>
                  <a:lnTo>
                    <a:pt x="1313242" y="144097"/>
                  </a:lnTo>
                  <a:lnTo>
                    <a:pt x="1361624" y="155190"/>
                  </a:lnTo>
                  <a:lnTo>
                    <a:pt x="1390763" y="134308"/>
                  </a:lnTo>
                  <a:lnTo>
                    <a:pt x="1424251" y="115288"/>
                  </a:lnTo>
                  <a:lnTo>
                    <a:pt x="1461661" y="98184"/>
                  </a:lnTo>
                  <a:lnTo>
                    <a:pt x="1502566" y="83052"/>
                  </a:lnTo>
                  <a:lnTo>
                    <a:pt x="1546541" y="69949"/>
                  </a:lnTo>
                  <a:lnTo>
                    <a:pt x="1593158" y="58930"/>
                  </a:lnTo>
                  <a:lnTo>
                    <a:pt x="1641992" y="50050"/>
                  </a:lnTo>
                  <a:lnTo>
                    <a:pt x="1692616" y="43366"/>
                  </a:lnTo>
                  <a:lnTo>
                    <a:pt x="1744602" y="38933"/>
                  </a:lnTo>
                  <a:lnTo>
                    <a:pt x="1797526" y="36807"/>
                  </a:lnTo>
                  <a:lnTo>
                    <a:pt x="1850959" y="37043"/>
                  </a:lnTo>
                  <a:lnTo>
                    <a:pt x="1904477" y="39699"/>
                  </a:lnTo>
                  <a:lnTo>
                    <a:pt x="1957652" y="44828"/>
                  </a:lnTo>
                  <a:lnTo>
                    <a:pt x="2010057" y="52488"/>
                  </a:lnTo>
                  <a:lnTo>
                    <a:pt x="2061267" y="62734"/>
                  </a:lnTo>
                  <a:lnTo>
                    <a:pt x="2124640" y="79926"/>
                  </a:lnTo>
                  <a:lnTo>
                    <a:pt x="2181536" y="100834"/>
                  </a:lnTo>
                  <a:lnTo>
                    <a:pt x="2210644" y="79392"/>
                  </a:lnTo>
                  <a:lnTo>
                    <a:pt x="2245320" y="60282"/>
                  </a:lnTo>
                  <a:lnTo>
                    <a:pt x="2284886" y="43600"/>
                  </a:lnTo>
                  <a:lnTo>
                    <a:pt x="2328668" y="29445"/>
                  </a:lnTo>
                  <a:lnTo>
                    <a:pt x="2375988" y="17915"/>
                  </a:lnTo>
                  <a:lnTo>
                    <a:pt x="2426170" y="9108"/>
                  </a:lnTo>
                  <a:lnTo>
                    <a:pt x="2478537" y="3121"/>
                  </a:lnTo>
                  <a:lnTo>
                    <a:pt x="2532414" y="52"/>
                  </a:lnTo>
                  <a:lnTo>
                    <a:pt x="2587123" y="0"/>
                  </a:lnTo>
                  <a:lnTo>
                    <a:pt x="2641988" y="3061"/>
                  </a:lnTo>
                  <a:lnTo>
                    <a:pt x="2696332" y="9335"/>
                  </a:lnTo>
                  <a:lnTo>
                    <a:pt x="2749480" y="18919"/>
                  </a:lnTo>
                  <a:lnTo>
                    <a:pt x="2791471" y="29279"/>
                  </a:lnTo>
                  <a:lnTo>
                    <a:pt x="2830332" y="41604"/>
                  </a:lnTo>
                  <a:lnTo>
                    <a:pt x="2897181" y="71624"/>
                  </a:lnTo>
                  <a:lnTo>
                    <a:pt x="2935132" y="54482"/>
                  </a:lnTo>
                  <a:lnTo>
                    <a:pt x="2976535" y="39644"/>
                  </a:lnTo>
                  <a:lnTo>
                    <a:pt x="3020891" y="27129"/>
                  </a:lnTo>
                  <a:lnTo>
                    <a:pt x="3067703" y="16955"/>
                  </a:lnTo>
                  <a:lnTo>
                    <a:pt x="3116471" y="9140"/>
                  </a:lnTo>
                  <a:lnTo>
                    <a:pt x="3166699" y="3703"/>
                  </a:lnTo>
                  <a:lnTo>
                    <a:pt x="3217888" y="662"/>
                  </a:lnTo>
                  <a:lnTo>
                    <a:pt x="3269539" y="36"/>
                  </a:lnTo>
                  <a:lnTo>
                    <a:pt x="3321155" y="1841"/>
                  </a:lnTo>
                  <a:lnTo>
                    <a:pt x="3372237" y="6098"/>
                  </a:lnTo>
                  <a:lnTo>
                    <a:pt x="3422287" y="12824"/>
                  </a:lnTo>
                  <a:lnTo>
                    <a:pt x="3470807" y="22038"/>
                  </a:lnTo>
                  <a:lnTo>
                    <a:pt x="3517299" y="33758"/>
                  </a:lnTo>
                  <a:lnTo>
                    <a:pt x="3561264" y="48002"/>
                  </a:lnTo>
                  <a:lnTo>
                    <a:pt x="3618597" y="72894"/>
                  </a:lnTo>
                  <a:lnTo>
                    <a:pt x="3664833" y="101405"/>
                  </a:lnTo>
                  <a:lnTo>
                    <a:pt x="3699067" y="132869"/>
                  </a:lnTo>
                  <a:lnTo>
                    <a:pt x="3720395" y="166620"/>
                  </a:lnTo>
                  <a:lnTo>
                    <a:pt x="3786895" y="176574"/>
                  </a:lnTo>
                  <a:lnTo>
                    <a:pt x="3848248" y="189965"/>
                  </a:lnTo>
                  <a:lnTo>
                    <a:pt x="3904021" y="206464"/>
                  </a:lnTo>
                  <a:lnTo>
                    <a:pt x="3953784" y="225745"/>
                  </a:lnTo>
                  <a:lnTo>
                    <a:pt x="3997102" y="247482"/>
                  </a:lnTo>
                  <a:lnTo>
                    <a:pt x="4033545" y="271347"/>
                  </a:lnTo>
                  <a:lnTo>
                    <a:pt x="4062681" y="297014"/>
                  </a:lnTo>
                  <a:lnTo>
                    <a:pt x="4097299" y="352446"/>
                  </a:lnTo>
                  <a:lnTo>
                    <a:pt x="4101918" y="381558"/>
                  </a:lnTo>
                  <a:lnTo>
                    <a:pt x="4097501" y="411165"/>
                  </a:lnTo>
                  <a:lnTo>
                    <a:pt x="4078567" y="448417"/>
                  </a:lnTo>
                  <a:lnTo>
                    <a:pt x="4059993" y="470277"/>
                  </a:lnTo>
                  <a:lnTo>
                    <a:pt x="4100556" y="495768"/>
                  </a:lnTo>
                  <a:lnTo>
                    <a:pt x="4133850" y="522451"/>
                  </a:lnTo>
                  <a:lnTo>
                    <a:pt x="4178933" y="578419"/>
                  </a:lnTo>
                  <a:lnTo>
                    <a:pt x="4195834" y="636244"/>
                  </a:lnTo>
                  <a:lnTo>
                    <a:pt x="4193903" y="665249"/>
                  </a:lnTo>
                  <a:lnTo>
                    <a:pt x="4169648" y="722230"/>
                  </a:lnTo>
                  <a:lnTo>
                    <a:pt x="4118698" y="776229"/>
                  </a:lnTo>
                  <a:lnTo>
                    <a:pt x="4083398" y="801505"/>
                  </a:lnTo>
                  <a:lnTo>
                    <a:pt x="4041647" y="825309"/>
                  </a:lnTo>
                  <a:lnTo>
                    <a:pt x="3993519" y="847398"/>
                  </a:lnTo>
                  <a:lnTo>
                    <a:pt x="3939089" y="867533"/>
                  </a:lnTo>
                  <a:lnTo>
                    <a:pt x="3892960" y="881452"/>
                  </a:lnTo>
                  <a:lnTo>
                    <a:pt x="3844422" y="893586"/>
                  </a:lnTo>
                  <a:lnTo>
                    <a:pt x="3793754" y="903886"/>
                  </a:lnTo>
                  <a:lnTo>
                    <a:pt x="3741233" y="912302"/>
                  </a:lnTo>
                  <a:lnTo>
                    <a:pt x="3687138" y="918785"/>
                  </a:lnTo>
                  <a:lnTo>
                    <a:pt x="3631749" y="923286"/>
                  </a:lnTo>
                  <a:lnTo>
                    <a:pt x="3627438" y="951457"/>
                  </a:lnTo>
                  <a:lnTo>
                    <a:pt x="3597490" y="1004678"/>
                  </a:lnTo>
                  <a:lnTo>
                    <a:pt x="3541932" y="1052537"/>
                  </a:lnTo>
                  <a:lnTo>
                    <a:pt x="3505609" y="1074005"/>
                  </a:lnTo>
                  <a:lnTo>
                    <a:pt x="3464157" y="1093593"/>
                  </a:lnTo>
                  <a:lnTo>
                    <a:pt x="3417998" y="1111120"/>
                  </a:lnTo>
                  <a:lnTo>
                    <a:pt x="3367557" y="1126406"/>
                  </a:lnTo>
                  <a:lnTo>
                    <a:pt x="3313259" y="1139273"/>
                  </a:lnTo>
                  <a:lnTo>
                    <a:pt x="3255526" y="1149538"/>
                  </a:lnTo>
                  <a:lnTo>
                    <a:pt x="3194783" y="1157024"/>
                  </a:lnTo>
                  <a:lnTo>
                    <a:pt x="3131455" y="1161549"/>
                  </a:lnTo>
                  <a:lnTo>
                    <a:pt x="3065964" y="1162935"/>
                  </a:lnTo>
                  <a:lnTo>
                    <a:pt x="3014444" y="1161733"/>
                  </a:lnTo>
                  <a:lnTo>
                    <a:pt x="2963602" y="1158532"/>
                  </a:lnTo>
                  <a:lnTo>
                    <a:pt x="2913755" y="1153362"/>
                  </a:lnTo>
                  <a:lnTo>
                    <a:pt x="2865219" y="1146255"/>
                  </a:lnTo>
                  <a:lnTo>
                    <a:pt x="2818314" y="1137243"/>
                  </a:lnTo>
                  <a:lnTo>
                    <a:pt x="2773356" y="1126359"/>
                  </a:lnTo>
                  <a:lnTo>
                    <a:pt x="2753506" y="1150680"/>
                  </a:lnTo>
                  <a:lnTo>
                    <a:pt x="2700475" y="1195442"/>
                  </a:lnTo>
                  <a:lnTo>
                    <a:pt x="2667869" y="1215751"/>
                  </a:lnTo>
                  <a:lnTo>
                    <a:pt x="2631588" y="1234587"/>
                  </a:lnTo>
                  <a:lnTo>
                    <a:pt x="2591920" y="1251886"/>
                  </a:lnTo>
                  <a:lnTo>
                    <a:pt x="2549153" y="1267580"/>
                  </a:lnTo>
                  <a:lnTo>
                    <a:pt x="2503575" y="1281603"/>
                  </a:lnTo>
                  <a:lnTo>
                    <a:pt x="2455475" y="1293887"/>
                  </a:lnTo>
                  <a:lnTo>
                    <a:pt x="2405141" y="1304367"/>
                  </a:lnTo>
                  <a:lnTo>
                    <a:pt x="2352860" y="1312974"/>
                  </a:lnTo>
                  <a:lnTo>
                    <a:pt x="2298922" y="1319643"/>
                  </a:lnTo>
                  <a:lnTo>
                    <a:pt x="2243614" y="1324307"/>
                  </a:lnTo>
                  <a:lnTo>
                    <a:pt x="2187225" y="1326898"/>
                  </a:lnTo>
                  <a:lnTo>
                    <a:pt x="2130042" y="1327351"/>
                  </a:lnTo>
                  <a:lnTo>
                    <a:pt x="2072355" y="1325598"/>
                  </a:lnTo>
                  <a:lnTo>
                    <a:pt x="2014451" y="1321572"/>
                  </a:lnTo>
                  <a:lnTo>
                    <a:pt x="1956619" y="1315208"/>
                  </a:lnTo>
                  <a:lnTo>
                    <a:pt x="1895682" y="1305812"/>
                  </a:lnTo>
                  <a:lnTo>
                    <a:pt x="1837542" y="1293929"/>
                  </a:lnTo>
                  <a:lnTo>
                    <a:pt x="1782570" y="1279681"/>
                  </a:lnTo>
                  <a:lnTo>
                    <a:pt x="1731137" y="1263195"/>
                  </a:lnTo>
                  <a:lnTo>
                    <a:pt x="1683614" y="1244593"/>
                  </a:lnTo>
                  <a:lnTo>
                    <a:pt x="1640371" y="1224001"/>
                  </a:lnTo>
                  <a:lnTo>
                    <a:pt x="1601781" y="1201543"/>
                  </a:lnTo>
                  <a:lnTo>
                    <a:pt x="1550464" y="1213754"/>
                  </a:lnTo>
                  <a:lnTo>
                    <a:pt x="1497937" y="1224062"/>
                  </a:lnTo>
                  <a:lnTo>
                    <a:pt x="1444430" y="1232491"/>
                  </a:lnTo>
                  <a:lnTo>
                    <a:pt x="1390170" y="1239065"/>
                  </a:lnTo>
                  <a:lnTo>
                    <a:pt x="1335387" y="1243810"/>
                  </a:lnTo>
                  <a:lnTo>
                    <a:pt x="1280309" y="1246749"/>
                  </a:lnTo>
                  <a:lnTo>
                    <a:pt x="1225164" y="1247907"/>
                  </a:lnTo>
                  <a:lnTo>
                    <a:pt x="1170180" y="1247309"/>
                  </a:lnTo>
                  <a:lnTo>
                    <a:pt x="1115587" y="1244980"/>
                  </a:lnTo>
                  <a:lnTo>
                    <a:pt x="1061612" y="1240944"/>
                  </a:lnTo>
                  <a:lnTo>
                    <a:pt x="1008484" y="1235225"/>
                  </a:lnTo>
                  <a:lnTo>
                    <a:pt x="956432" y="1227849"/>
                  </a:lnTo>
                  <a:lnTo>
                    <a:pt x="905684" y="1218840"/>
                  </a:lnTo>
                  <a:lnTo>
                    <a:pt x="856468" y="1208222"/>
                  </a:lnTo>
                  <a:lnTo>
                    <a:pt x="809013" y="1196020"/>
                  </a:lnTo>
                  <a:lnTo>
                    <a:pt x="763548" y="1182259"/>
                  </a:lnTo>
                  <a:lnTo>
                    <a:pt x="720301" y="1166963"/>
                  </a:lnTo>
                  <a:lnTo>
                    <a:pt x="679499" y="1150158"/>
                  </a:lnTo>
                  <a:lnTo>
                    <a:pt x="641373" y="1131866"/>
                  </a:lnTo>
                  <a:lnTo>
                    <a:pt x="606150" y="1112114"/>
                  </a:lnTo>
                  <a:lnTo>
                    <a:pt x="574059" y="1090926"/>
                  </a:lnTo>
                  <a:lnTo>
                    <a:pt x="571367" y="1088894"/>
                  </a:lnTo>
                  <a:lnTo>
                    <a:pt x="568725" y="1086989"/>
                  </a:lnTo>
                  <a:lnTo>
                    <a:pt x="566134" y="1085084"/>
                  </a:lnTo>
                  <a:lnTo>
                    <a:pt x="503523" y="1086252"/>
                  </a:lnTo>
                  <a:lnTo>
                    <a:pt x="442721" y="1083548"/>
                  </a:lnTo>
                  <a:lnTo>
                    <a:pt x="384455" y="1077220"/>
                  </a:lnTo>
                  <a:lnTo>
                    <a:pt x="329450" y="1067513"/>
                  </a:lnTo>
                  <a:lnTo>
                    <a:pt x="278433" y="1054675"/>
                  </a:lnTo>
                  <a:lnTo>
                    <a:pt x="232129" y="1038951"/>
                  </a:lnTo>
                  <a:lnTo>
                    <a:pt x="191265" y="1020590"/>
                  </a:lnTo>
                  <a:lnTo>
                    <a:pt x="156567" y="999837"/>
                  </a:lnTo>
                  <a:lnTo>
                    <a:pt x="108573" y="952145"/>
                  </a:lnTo>
                  <a:lnTo>
                    <a:pt x="96029" y="886011"/>
                  </a:lnTo>
                  <a:lnTo>
                    <a:pt x="115022" y="847657"/>
                  </a:lnTo>
                  <a:lnTo>
                    <a:pt x="152692" y="811970"/>
                  </a:lnTo>
                  <a:lnTo>
                    <a:pt x="208020" y="780284"/>
                  </a:lnTo>
                  <a:lnTo>
                    <a:pt x="151807" y="763228"/>
                  </a:lnTo>
                  <a:lnTo>
                    <a:pt x="103908" y="743037"/>
                  </a:lnTo>
                  <a:lnTo>
                    <a:pt x="64635" y="720225"/>
                  </a:lnTo>
                  <a:lnTo>
                    <a:pt x="34297" y="695305"/>
                  </a:lnTo>
                  <a:lnTo>
                    <a:pt x="1669" y="641203"/>
                  </a:lnTo>
                  <a:lnTo>
                    <a:pt x="0" y="613049"/>
                  </a:lnTo>
                  <a:lnTo>
                    <a:pt x="8507" y="584846"/>
                  </a:lnTo>
                  <a:lnTo>
                    <a:pt x="57296" y="530348"/>
                  </a:lnTo>
                  <a:lnTo>
                    <a:pt x="127147" y="491728"/>
                  </a:lnTo>
                  <a:lnTo>
                    <a:pt x="169870" y="475977"/>
                  </a:lnTo>
                  <a:lnTo>
                    <a:pt x="216937" y="462840"/>
                  </a:lnTo>
                  <a:lnTo>
                    <a:pt x="267709" y="452500"/>
                  </a:lnTo>
                  <a:lnTo>
                    <a:pt x="321546" y="445139"/>
                  </a:lnTo>
                  <a:lnTo>
                    <a:pt x="377806" y="440940"/>
                  </a:lnTo>
                  <a:lnTo>
                    <a:pt x="381337" y="436876"/>
                  </a:lnTo>
                  <a:close/>
                </a:path>
                <a:path w="4196080" h="1327785">
                  <a:moveTo>
                    <a:pt x="458260" y="799588"/>
                  </a:moveTo>
                  <a:lnTo>
                    <a:pt x="406896" y="799916"/>
                  </a:lnTo>
                  <a:lnTo>
                    <a:pt x="356087" y="797580"/>
                  </a:lnTo>
                  <a:lnTo>
                    <a:pt x="306386" y="792629"/>
                  </a:lnTo>
                  <a:lnTo>
                    <a:pt x="258345" y="785112"/>
                  </a:lnTo>
                  <a:lnTo>
                    <a:pt x="212515" y="775077"/>
                  </a:lnTo>
                </a:path>
                <a:path w="4196080" h="1327785">
                  <a:moveTo>
                    <a:pt x="675062" y="1067558"/>
                  </a:moveTo>
                  <a:lnTo>
                    <a:pt x="648917" y="1071580"/>
                  </a:lnTo>
                  <a:lnTo>
                    <a:pt x="622225" y="1074876"/>
                  </a:lnTo>
                  <a:lnTo>
                    <a:pt x="595079" y="1077434"/>
                  </a:lnTo>
                  <a:lnTo>
                    <a:pt x="567569" y="1079242"/>
                  </a:lnTo>
                </a:path>
                <a:path w="4196080" h="1327785">
                  <a:moveTo>
                    <a:pt x="1601527" y="1196209"/>
                  </a:moveTo>
                  <a:lnTo>
                    <a:pt x="1582888" y="1183425"/>
                  </a:lnTo>
                  <a:lnTo>
                    <a:pt x="1565856" y="1170237"/>
                  </a:lnTo>
                  <a:lnTo>
                    <a:pt x="1550467" y="1156668"/>
                  </a:lnTo>
                  <a:lnTo>
                    <a:pt x="1536757" y="1142742"/>
                  </a:lnTo>
                </a:path>
                <a:path w="4196080" h="1327785">
                  <a:moveTo>
                    <a:pt x="2799645" y="1062986"/>
                  </a:moveTo>
                  <a:lnTo>
                    <a:pt x="2795865" y="1077815"/>
                  </a:lnTo>
                  <a:lnTo>
                    <a:pt x="2790263" y="1092561"/>
                  </a:lnTo>
                  <a:lnTo>
                    <a:pt x="2782875" y="1107187"/>
                  </a:lnTo>
                  <a:lnTo>
                    <a:pt x="2773737" y="1121660"/>
                  </a:lnTo>
                </a:path>
                <a:path w="4196080" h="1327785">
                  <a:moveTo>
                    <a:pt x="3313995" y="700528"/>
                  </a:moveTo>
                  <a:lnTo>
                    <a:pt x="3376078" y="715717"/>
                  </a:lnTo>
                  <a:lnTo>
                    <a:pt x="3432411" y="733905"/>
                  </a:lnTo>
                  <a:lnTo>
                    <a:pt x="3482562" y="754789"/>
                  </a:lnTo>
                  <a:lnTo>
                    <a:pt x="3526096" y="778066"/>
                  </a:lnTo>
                  <a:lnTo>
                    <a:pt x="3562580" y="803432"/>
                  </a:lnTo>
                  <a:lnTo>
                    <a:pt x="3591580" y="830585"/>
                  </a:lnTo>
                  <a:lnTo>
                    <a:pt x="3625391" y="889037"/>
                  </a:lnTo>
                  <a:lnTo>
                    <a:pt x="3629336" y="919730"/>
                  </a:lnTo>
                </a:path>
                <a:path w="4196080" h="1327785">
                  <a:moveTo>
                    <a:pt x="4057961" y="467102"/>
                  </a:moveTo>
                  <a:lnTo>
                    <a:pt x="4031299" y="490138"/>
                  </a:lnTo>
                  <a:lnTo>
                    <a:pt x="3998779" y="511663"/>
                  </a:lnTo>
                  <a:lnTo>
                    <a:pt x="3960735" y="531449"/>
                  </a:lnTo>
                  <a:lnTo>
                    <a:pt x="3917499" y="549271"/>
                  </a:lnTo>
                </a:path>
                <a:path w="4196080" h="1327785">
                  <a:moveTo>
                    <a:pt x="3720903" y="162048"/>
                  </a:moveTo>
                  <a:lnTo>
                    <a:pt x="3724431" y="171692"/>
                  </a:lnTo>
                  <a:lnTo>
                    <a:pt x="3726840" y="181383"/>
                  </a:lnTo>
                  <a:lnTo>
                    <a:pt x="3728154" y="191123"/>
                  </a:lnTo>
                  <a:lnTo>
                    <a:pt x="3728396" y="200910"/>
                  </a:lnTo>
                </a:path>
                <a:path w="4196080" h="1327785">
                  <a:moveTo>
                    <a:pt x="2823902" y="116709"/>
                  </a:moveTo>
                  <a:lnTo>
                    <a:pt x="2838725" y="103524"/>
                  </a:lnTo>
                  <a:lnTo>
                    <a:pt x="2855716" y="90864"/>
                  </a:lnTo>
                  <a:lnTo>
                    <a:pt x="2874801" y="78775"/>
                  </a:lnTo>
                  <a:lnTo>
                    <a:pt x="2895911" y="67306"/>
                  </a:lnTo>
                </a:path>
                <a:path w="4196080" h="1327785">
                  <a:moveTo>
                    <a:pt x="2150929" y="140331"/>
                  </a:moveTo>
                  <a:lnTo>
                    <a:pt x="2157333" y="129359"/>
                  </a:lnTo>
                  <a:lnTo>
                    <a:pt x="2165296" y="118566"/>
                  </a:lnTo>
                  <a:lnTo>
                    <a:pt x="2174807" y="107987"/>
                  </a:lnTo>
                  <a:lnTo>
                    <a:pt x="2185854" y="97659"/>
                  </a:lnTo>
                </a:path>
                <a:path w="4196080" h="1327785">
                  <a:moveTo>
                    <a:pt x="1361116" y="154809"/>
                  </a:moveTo>
                  <a:lnTo>
                    <a:pt x="1394823" y="163923"/>
                  </a:lnTo>
                  <a:lnTo>
                    <a:pt x="1427124" y="173906"/>
                  </a:lnTo>
                  <a:lnTo>
                    <a:pt x="1457950" y="184723"/>
                  </a:lnTo>
                  <a:lnTo>
                    <a:pt x="1487227" y="196338"/>
                  </a:lnTo>
                </a:path>
                <a:path w="4196080" h="1327785">
                  <a:moveTo>
                    <a:pt x="403358" y="480437"/>
                  </a:moveTo>
                  <a:lnTo>
                    <a:pt x="396358" y="469701"/>
                  </a:lnTo>
                  <a:lnTo>
                    <a:pt x="390354" y="458847"/>
                  </a:lnTo>
                  <a:lnTo>
                    <a:pt x="385349" y="447897"/>
                  </a:lnTo>
                  <a:lnTo>
                    <a:pt x="381349" y="436876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7919" y="3773532"/>
              <a:ext cx="3923242" cy="102939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17919" y="3773532"/>
              <a:ext cx="3923665" cy="1029969"/>
            </a:xfrm>
            <a:custGeom>
              <a:avLst/>
              <a:gdLst/>
              <a:ahLst/>
              <a:cxnLst/>
              <a:rect l="l" t="t" r="r" b="b"/>
              <a:pathLst>
                <a:path w="3923665" h="1029970">
                  <a:moveTo>
                    <a:pt x="356365" y="338981"/>
                  </a:moveTo>
                  <a:lnTo>
                    <a:pt x="350822" y="313469"/>
                  </a:lnTo>
                  <a:lnTo>
                    <a:pt x="353469" y="288437"/>
                  </a:lnTo>
                  <a:lnTo>
                    <a:pt x="363913" y="264069"/>
                  </a:lnTo>
                  <a:lnTo>
                    <a:pt x="406620" y="218064"/>
                  </a:lnTo>
                  <a:lnTo>
                    <a:pt x="475793" y="176929"/>
                  </a:lnTo>
                  <a:lnTo>
                    <a:pt x="519321" y="158648"/>
                  </a:lnTo>
                  <a:lnTo>
                    <a:pt x="568285" y="142138"/>
                  </a:lnTo>
                  <a:lnTo>
                    <a:pt x="622291" y="127583"/>
                  </a:lnTo>
                  <a:lnTo>
                    <a:pt x="680947" y="115167"/>
                  </a:lnTo>
                  <a:lnTo>
                    <a:pt x="743859" y="105075"/>
                  </a:lnTo>
                  <a:lnTo>
                    <a:pt x="810633" y="97492"/>
                  </a:lnTo>
                  <a:lnTo>
                    <a:pt x="880875" y="92601"/>
                  </a:lnTo>
                  <a:lnTo>
                    <a:pt x="931898" y="90889"/>
                  </a:lnTo>
                  <a:lnTo>
                    <a:pt x="982874" y="90698"/>
                  </a:lnTo>
                  <a:lnTo>
                    <a:pt x="1033544" y="92009"/>
                  </a:lnTo>
                  <a:lnTo>
                    <a:pt x="1083647" y="94807"/>
                  </a:lnTo>
                  <a:lnTo>
                    <a:pt x="1132922" y="99076"/>
                  </a:lnTo>
                  <a:lnTo>
                    <a:pt x="1181109" y="104798"/>
                  </a:lnTo>
                  <a:lnTo>
                    <a:pt x="1227948" y="111959"/>
                  </a:lnTo>
                  <a:lnTo>
                    <a:pt x="1273178" y="120541"/>
                  </a:lnTo>
                  <a:lnTo>
                    <a:pt x="1302523" y="103278"/>
                  </a:lnTo>
                  <a:lnTo>
                    <a:pt x="1374642" y="73764"/>
                  </a:lnTo>
                  <a:lnTo>
                    <a:pt x="1416435" y="61620"/>
                  </a:lnTo>
                  <a:lnTo>
                    <a:pt x="1461394" y="51291"/>
                  </a:lnTo>
                  <a:lnTo>
                    <a:pt x="1509029" y="42830"/>
                  </a:lnTo>
                  <a:lnTo>
                    <a:pt x="1558849" y="36292"/>
                  </a:lnTo>
                  <a:lnTo>
                    <a:pt x="1610361" y="31731"/>
                  </a:lnTo>
                  <a:lnTo>
                    <a:pt x="1663076" y="29201"/>
                  </a:lnTo>
                  <a:lnTo>
                    <a:pt x="1716501" y="28756"/>
                  </a:lnTo>
                  <a:lnTo>
                    <a:pt x="1770145" y="30451"/>
                  </a:lnTo>
                  <a:lnTo>
                    <a:pt x="1823518" y="34339"/>
                  </a:lnTo>
                  <a:lnTo>
                    <a:pt x="1876127" y="40475"/>
                  </a:lnTo>
                  <a:lnTo>
                    <a:pt x="1927482" y="48913"/>
                  </a:lnTo>
                  <a:lnTo>
                    <a:pt x="1986696" y="62216"/>
                  </a:lnTo>
                  <a:lnTo>
                    <a:pt x="2040004" y="78377"/>
                  </a:lnTo>
                  <a:lnTo>
                    <a:pt x="2069947" y="60338"/>
                  </a:lnTo>
                  <a:lnTo>
                    <a:pt x="2106026" y="44457"/>
                  </a:lnTo>
                  <a:lnTo>
                    <a:pt x="2147419" y="30833"/>
                  </a:lnTo>
                  <a:lnTo>
                    <a:pt x="2193302" y="19563"/>
                  </a:lnTo>
                  <a:lnTo>
                    <a:pt x="2242853" y="10746"/>
                  </a:lnTo>
                  <a:lnTo>
                    <a:pt x="2295250" y="4481"/>
                  </a:lnTo>
                  <a:lnTo>
                    <a:pt x="2349669" y="866"/>
                  </a:lnTo>
                  <a:lnTo>
                    <a:pt x="2405288" y="0"/>
                  </a:lnTo>
                  <a:lnTo>
                    <a:pt x="2461284" y="1980"/>
                  </a:lnTo>
                  <a:lnTo>
                    <a:pt x="2516835" y="6906"/>
                  </a:lnTo>
                  <a:lnTo>
                    <a:pt x="2571118" y="14877"/>
                  </a:lnTo>
                  <a:lnTo>
                    <a:pt x="2610425" y="22909"/>
                  </a:lnTo>
                  <a:lnTo>
                    <a:pt x="2679846" y="43452"/>
                  </a:lnTo>
                  <a:lnTo>
                    <a:pt x="2709294" y="55771"/>
                  </a:lnTo>
                  <a:lnTo>
                    <a:pt x="2747651" y="41532"/>
                  </a:lnTo>
                  <a:lnTo>
                    <a:pt x="2789710" y="29368"/>
                  </a:lnTo>
                  <a:lnTo>
                    <a:pt x="2834889" y="19294"/>
                  </a:lnTo>
                  <a:lnTo>
                    <a:pt x="2882606" y="11330"/>
                  </a:lnTo>
                  <a:lnTo>
                    <a:pt x="2932281" y="5493"/>
                  </a:lnTo>
                  <a:lnTo>
                    <a:pt x="2983330" y="1800"/>
                  </a:lnTo>
                  <a:lnTo>
                    <a:pt x="3035173" y="270"/>
                  </a:lnTo>
                  <a:lnTo>
                    <a:pt x="3087228" y="919"/>
                  </a:lnTo>
                  <a:lnTo>
                    <a:pt x="3138913" y="3766"/>
                  </a:lnTo>
                  <a:lnTo>
                    <a:pt x="3189647" y="8828"/>
                  </a:lnTo>
                  <a:lnTo>
                    <a:pt x="3238848" y="16123"/>
                  </a:lnTo>
                  <a:lnTo>
                    <a:pt x="3285934" y="25669"/>
                  </a:lnTo>
                  <a:lnTo>
                    <a:pt x="3330324" y="37483"/>
                  </a:lnTo>
                  <a:lnTo>
                    <a:pt x="3383978" y="56779"/>
                  </a:lnTo>
                  <a:lnTo>
                    <a:pt x="3427225" y="78885"/>
                  </a:lnTo>
                  <a:lnTo>
                    <a:pt x="3459233" y="103276"/>
                  </a:lnTo>
                  <a:lnTo>
                    <a:pt x="3479168" y="129431"/>
                  </a:lnTo>
                  <a:lnTo>
                    <a:pt x="3546773" y="137972"/>
                  </a:lnTo>
                  <a:lnTo>
                    <a:pt x="3608611" y="149660"/>
                  </a:lnTo>
                  <a:lnTo>
                    <a:pt x="3664158" y="164166"/>
                  </a:lnTo>
                  <a:lnTo>
                    <a:pt x="3712887" y="181161"/>
                  </a:lnTo>
                  <a:lnTo>
                    <a:pt x="3754272" y="200315"/>
                  </a:lnTo>
                  <a:lnTo>
                    <a:pt x="3787787" y="221300"/>
                  </a:lnTo>
                  <a:lnTo>
                    <a:pt x="3829101" y="267443"/>
                  </a:lnTo>
                  <a:lnTo>
                    <a:pt x="3835849" y="291943"/>
                  </a:lnTo>
                  <a:lnTo>
                    <a:pt x="3832621" y="316957"/>
                  </a:lnTo>
                  <a:lnTo>
                    <a:pt x="3808876" y="353665"/>
                  </a:lnTo>
                  <a:lnTo>
                    <a:pt x="3796668" y="364889"/>
                  </a:lnTo>
                  <a:lnTo>
                    <a:pt x="3839831" y="387768"/>
                  </a:lnTo>
                  <a:lnTo>
                    <a:pt x="3873965" y="411842"/>
                  </a:lnTo>
                  <a:lnTo>
                    <a:pt x="3899174" y="436822"/>
                  </a:lnTo>
                  <a:lnTo>
                    <a:pt x="3915565" y="462418"/>
                  </a:lnTo>
                  <a:lnTo>
                    <a:pt x="3923242" y="488342"/>
                  </a:lnTo>
                  <a:lnTo>
                    <a:pt x="3922312" y="514305"/>
                  </a:lnTo>
                  <a:lnTo>
                    <a:pt x="3895050" y="565191"/>
                  </a:lnTo>
                  <a:lnTo>
                    <a:pt x="3834621" y="612766"/>
                  </a:lnTo>
                  <a:lnTo>
                    <a:pt x="3792234" y="634590"/>
                  </a:lnTo>
                  <a:lnTo>
                    <a:pt x="3741871" y="654718"/>
                  </a:lnTo>
                  <a:lnTo>
                    <a:pt x="3683638" y="672864"/>
                  </a:lnTo>
                  <a:lnTo>
                    <a:pt x="3640503" y="683673"/>
                  </a:lnTo>
                  <a:lnTo>
                    <a:pt x="3595100" y="693089"/>
                  </a:lnTo>
                  <a:lnTo>
                    <a:pt x="3547701" y="701073"/>
                  </a:lnTo>
                  <a:lnTo>
                    <a:pt x="3498576" y="707586"/>
                  </a:lnTo>
                  <a:lnTo>
                    <a:pt x="3447997" y="712589"/>
                  </a:lnTo>
                  <a:lnTo>
                    <a:pt x="3396237" y="716044"/>
                  </a:lnTo>
                  <a:lnTo>
                    <a:pt x="3391601" y="739540"/>
                  </a:lnTo>
                  <a:lnTo>
                    <a:pt x="3359342" y="783671"/>
                  </a:lnTo>
                  <a:lnTo>
                    <a:pt x="3299736" y="822827"/>
                  </a:lnTo>
                  <a:lnTo>
                    <a:pt x="3260918" y="840105"/>
                  </a:lnTo>
                  <a:lnTo>
                    <a:pt x="3216750" y="855616"/>
                  </a:lnTo>
                  <a:lnTo>
                    <a:pt x="3167728" y="869187"/>
                  </a:lnTo>
                  <a:lnTo>
                    <a:pt x="3114348" y="880643"/>
                  </a:lnTo>
                  <a:lnTo>
                    <a:pt x="3057104" y="889812"/>
                  </a:lnTo>
                  <a:lnTo>
                    <a:pt x="2996494" y="896517"/>
                  </a:lnTo>
                  <a:lnTo>
                    <a:pt x="2933013" y="900586"/>
                  </a:lnTo>
                  <a:lnTo>
                    <a:pt x="2867155" y="901845"/>
                  </a:lnTo>
                  <a:lnTo>
                    <a:pt x="2809357" y="900557"/>
                  </a:lnTo>
                  <a:lnTo>
                    <a:pt x="2752577" y="897033"/>
                  </a:lnTo>
                  <a:lnTo>
                    <a:pt x="2697315" y="891320"/>
                  </a:lnTo>
                  <a:lnTo>
                    <a:pt x="2644070" y="883467"/>
                  </a:lnTo>
                  <a:lnTo>
                    <a:pt x="2593343" y="873524"/>
                  </a:lnTo>
                  <a:lnTo>
                    <a:pt x="2572166" y="894661"/>
                  </a:lnTo>
                  <a:lnTo>
                    <a:pt x="2514202" y="933098"/>
                  </a:lnTo>
                  <a:lnTo>
                    <a:pt x="2478182" y="950249"/>
                  </a:lnTo>
                  <a:lnTo>
                    <a:pt x="2437981" y="965925"/>
                  </a:lnTo>
                  <a:lnTo>
                    <a:pt x="2393983" y="980052"/>
                  </a:lnTo>
                  <a:lnTo>
                    <a:pt x="2346572" y="992557"/>
                  </a:lnTo>
                  <a:lnTo>
                    <a:pt x="2296131" y="1003365"/>
                  </a:lnTo>
                  <a:lnTo>
                    <a:pt x="2243044" y="1012404"/>
                  </a:lnTo>
                  <a:lnTo>
                    <a:pt x="2187695" y="1019600"/>
                  </a:lnTo>
                  <a:lnTo>
                    <a:pt x="2130466" y="1024879"/>
                  </a:lnTo>
                  <a:lnTo>
                    <a:pt x="2071742" y="1028168"/>
                  </a:lnTo>
                  <a:lnTo>
                    <a:pt x="2011907" y="1029393"/>
                  </a:lnTo>
                  <a:lnTo>
                    <a:pt x="1951343" y="1028482"/>
                  </a:lnTo>
                  <a:lnTo>
                    <a:pt x="1890434" y="1025360"/>
                  </a:lnTo>
                  <a:lnTo>
                    <a:pt x="1829565" y="1019955"/>
                  </a:lnTo>
                  <a:lnTo>
                    <a:pt x="1772574" y="1012653"/>
                  </a:lnTo>
                  <a:lnTo>
                    <a:pt x="1718203" y="1003436"/>
                  </a:lnTo>
                  <a:lnTo>
                    <a:pt x="1666799" y="992396"/>
                  </a:lnTo>
                  <a:lnTo>
                    <a:pt x="1618713" y="979623"/>
                  </a:lnTo>
                  <a:lnTo>
                    <a:pt x="1574292" y="965208"/>
                  </a:lnTo>
                  <a:lnTo>
                    <a:pt x="1533885" y="949242"/>
                  </a:lnTo>
                  <a:lnTo>
                    <a:pt x="1497841" y="931817"/>
                  </a:lnTo>
                  <a:lnTo>
                    <a:pt x="1447402" y="941721"/>
                  </a:lnTo>
                  <a:lnTo>
                    <a:pt x="1395728" y="949997"/>
                  </a:lnTo>
                  <a:lnTo>
                    <a:pt x="1343067" y="956668"/>
                  </a:lnTo>
                  <a:lnTo>
                    <a:pt x="1289666" y="961756"/>
                  </a:lnTo>
                  <a:lnTo>
                    <a:pt x="1235773" y="965283"/>
                  </a:lnTo>
                  <a:lnTo>
                    <a:pt x="1181635" y="967271"/>
                  </a:lnTo>
                  <a:lnTo>
                    <a:pt x="1127500" y="967743"/>
                  </a:lnTo>
                  <a:lnTo>
                    <a:pt x="1073614" y="966720"/>
                  </a:lnTo>
                  <a:lnTo>
                    <a:pt x="1020227" y="964225"/>
                  </a:lnTo>
                  <a:lnTo>
                    <a:pt x="967584" y="960280"/>
                  </a:lnTo>
                  <a:lnTo>
                    <a:pt x="915934" y="954908"/>
                  </a:lnTo>
                  <a:lnTo>
                    <a:pt x="865524" y="948129"/>
                  </a:lnTo>
                  <a:lnTo>
                    <a:pt x="816602" y="939968"/>
                  </a:lnTo>
                  <a:lnTo>
                    <a:pt x="769414" y="930445"/>
                  </a:lnTo>
                  <a:lnTo>
                    <a:pt x="724209" y="919583"/>
                  </a:lnTo>
                  <a:lnTo>
                    <a:pt x="681233" y="907404"/>
                  </a:lnTo>
                  <a:lnTo>
                    <a:pt x="640735" y="893931"/>
                  </a:lnTo>
                  <a:lnTo>
                    <a:pt x="602961" y="879185"/>
                  </a:lnTo>
                  <a:lnTo>
                    <a:pt x="568160" y="863189"/>
                  </a:lnTo>
                  <a:lnTo>
                    <a:pt x="534038" y="844441"/>
                  </a:lnTo>
                  <a:lnTo>
                    <a:pt x="531625" y="843044"/>
                  </a:lnTo>
                  <a:lnTo>
                    <a:pt x="529212" y="841520"/>
                  </a:lnTo>
                  <a:lnTo>
                    <a:pt x="464867" y="842339"/>
                  </a:lnTo>
                  <a:lnTo>
                    <a:pt x="402658" y="839556"/>
                  </a:lnTo>
                  <a:lnTo>
                    <a:pt x="343488" y="833423"/>
                  </a:lnTo>
                  <a:lnTo>
                    <a:pt x="288260" y="824193"/>
                  </a:lnTo>
                  <a:lnTo>
                    <a:pt x="237874" y="812119"/>
                  </a:lnTo>
                  <a:lnTo>
                    <a:pt x="193234" y="797455"/>
                  </a:lnTo>
                  <a:lnTo>
                    <a:pt x="155242" y="780452"/>
                  </a:lnTo>
                  <a:lnTo>
                    <a:pt x="102809" y="740446"/>
                  </a:lnTo>
                  <a:lnTo>
                    <a:pt x="89514" y="687165"/>
                  </a:lnTo>
                  <a:lnTo>
                    <a:pt x="107286" y="657417"/>
                  </a:lnTo>
                  <a:lnTo>
                    <a:pt x="142537" y="629741"/>
                  </a:lnTo>
                  <a:lnTo>
                    <a:pt x="194313" y="605173"/>
                  </a:lnTo>
                  <a:lnTo>
                    <a:pt x="129775" y="588276"/>
                  </a:lnTo>
                  <a:lnTo>
                    <a:pt x="77507" y="567729"/>
                  </a:lnTo>
                  <a:lnTo>
                    <a:pt x="38077" y="544310"/>
                  </a:lnTo>
                  <a:lnTo>
                    <a:pt x="12052" y="518797"/>
                  </a:lnTo>
                  <a:lnTo>
                    <a:pt x="0" y="491968"/>
                  </a:lnTo>
                  <a:lnTo>
                    <a:pt x="2486" y="464601"/>
                  </a:lnTo>
                  <a:lnTo>
                    <a:pt x="53343" y="411371"/>
                  </a:lnTo>
                  <a:lnTo>
                    <a:pt x="88915" y="393067"/>
                  </a:lnTo>
                  <a:lnTo>
                    <a:pt x="131500" y="377170"/>
                  </a:lnTo>
                  <a:lnTo>
                    <a:pt x="180153" y="363904"/>
                  </a:lnTo>
                  <a:lnTo>
                    <a:pt x="233928" y="353496"/>
                  </a:lnTo>
                  <a:lnTo>
                    <a:pt x="291880" y="346171"/>
                  </a:lnTo>
                  <a:lnTo>
                    <a:pt x="353063" y="342156"/>
                  </a:lnTo>
                  <a:lnTo>
                    <a:pt x="356365" y="338981"/>
                  </a:lnTo>
                  <a:close/>
                </a:path>
                <a:path w="3923665" h="1029970">
                  <a:moveTo>
                    <a:pt x="631066" y="827931"/>
                  </a:moveTo>
                  <a:lnTo>
                    <a:pt x="606599" y="831072"/>
                  </a:lnTo>
                  <a:lnTo>
                    <a:pt x="581631" y="833630"/>
                  </a:lnTo>
                  <a:lnTo>
                    <a:pt x="556235" y="835592"/>
                  </a:lnTo>
                  <a:lnTo>
                    <a:pt x="530482" y="836948"/>
                  </a:lnTo>
                </a:path>
                <a:path w="3923665" h="1029970">
                  <a:moveTo>
                    <a:pt x="1497587" y="927753"/>
                  </a:moveTo>
                  <a:lnTo>
                    <a:pt x="1480139" y="917799"/>
                  </a:lnTo>
                  <a:lnTo>
                    <a:pt x="1464202" y="907560"/>
                  </a:lnTo>
                  <a:lnTo>
                    <a:pt x="1449813" y="897034"/>
                  </a:lnTo>
                  <a:lnTo>
                    <a:pt x="1437008" y="886224"/>
                  </a:lnTo>
                </a:path>
                <a:path w="3923665" h="1029970">
                  <a:moveTo>
                    <a:pt x="2617981" y="824375"/>
                  </a:moveTo>
                  <a:lnTo>
                    <a:pt x="2614461" y="835872"/>
                  </a:lnTo>
                  <a:lnTo>
                    <a:pt x="2609250" y="847298"/>
                  </a:lnTo>
                  <a:lnTo>
                    <a:pt x="2602372" y="858629"/>
                  </a:lnTo>
                  <a:lnTo>
                    <a:pt x="2593851" y="869841"/>
                  </a:lnTo>
                </a:path>
                <a:path w="3923665" h="1029970">
                  <a:moveTo>
                    <a:pt x="3099057" y="543324"/>
                  </a:moveTo>
                  <a:lnTo>
                    <a:pt x="3164011" y="556746"/>
                  </a:lnTo>
                  <a:lnTo>
                    <a:pt x="3222092" y="573073"/>
                  </a:lnTo>
                  <a:lnTo>
                    <a:pt x="3272726" y="591972"/>
                  </a:lnTo>
                  <a:lnTo>
                    <a:pt x="3315338" y="613110"/>
                  </a:lnTo>
                  <a:lnTo>
                    <a:pt x="3349354" y="636153"/>
                  </a:lnTo>
                  <a:lnTo>
                    <a:pt x="3389298" y="686619"/>
                  </a:lnTo>
                  <a:lnTo>
                    <a:pt x="3394078" y="713377"/>
                  </a:lnTo>
                </a:path>
                <a:path w="3923665" h="1029970">
                  <a:moveTo>
                    <a:pt x="3794890" y="362349"/>
                  </a:moveTo>
                  <a:lnTo>
                    <a:pt x="3769941" y="380258"/>
                  </a:lnTo>
                  <a:lnTo>
                    <a:pt x="3739502" y="396940"/>
                  </a:lnTo>
                  <a:lnTo>
                    <a:pt x="3703897" y="412265"/>
                  </a:lnTo>
                  <a:lnTo>
                    <a:pt x="3663445" y="426103"/>
                  </a:lnTo>
                </a:path>
                <a:path w="3923665" h="1029970">
                  <a:moveTo>
                    <a:pt x="3479676" y="125875"/>
                  </a:moveTo>
                  <a:lnTo>
                    <a:pt x="3482909" y="133346"/>
                  </a:lnTo>
                  <a:lnTo>
                    <a:pt x="3485153" y="140876"/>
                  </a:lnTo>
                  <a:lnTo>
                    <a:pt x="3486373" y="148431"/>
                  </a:lnTo>
                  <a:lnTo>
                    <a:pt x="3486534" y="155974"/>
                  </a:lnTo>
                </a:path>
                <a:path w="3923665" h="1029970">
                  <a:moveTo>
                    <a:pt x="2640714" y="90823"/>
                  </a:moveTo>
                  <a:lnTo>
                    <a:pt x="2654607" y="80561"/>
                  </a:lnTo>
                  <a:lnTo>
                    <a:pt x="2670512" y="70741"/>
                  </a:lnTo>
                  <a:lnTo>
                    <a:pt x="2688345" y="61372"/>
                  </a:lnTo>
                  <a:lnTo>
                    <a:pt x="2708024" y="52469"/>
                  </a:lnTo>
                </a:path>
                <a:path w="3923665" h="1029970">
                  <a:moveTo>
                    <a:pt x="2011302" y="109111"/>
                  </a:moveTo>
                  <a:lnTo>
                    <a:pt x="2017295" y="100538"/>
                  </a:lnTo>
                  <a:lnTo>
                    <a:pt x="2024764" y="92156"/>
                  </a:lnTo>
                  <a:lnTo>
                    <a:pt x="2033662" y="83965"/>
                  </a:lnTo>
                  <a:lnTo>
                    <a:pt x="2043941" y="75964"/>
                  </a:lnTo>
                </a:path>
                <a:path w="3923665" h="1029970">
                  <a:moveTo>
                    <a:pt x="1272670" y="120287"/>
                  </a:moveTo>
                  <a:lnTo>
                    <a:pt x="1304214" y="127379"/>
                  </a:lnTo>
                  <a:lnTo>
                    <a:pt x="1334424" y="135114"/>
                  </a:lnTo>
                  <a:lnTo>
                    <a:pt x="1363253" y="143468"/>
                  </a:lnTo>
                  <a:lnTo>
                    <a:pt x="1390653" y="152418"/>
                  </a:lnTo>
                </a:path>
                <a:path w="3923665" h="1029970">
                  <a:moveTo>
                    <a:pt x="376939" y="372763"/>
                  </a:moveTo>
                  <a:lnTo>
                    <a:pt x="370421" y="364430"/>
                  </a:lnTo>
                  <a:lnTo>
                    <a:pt x="364795" y="356014"/>
                  </a:lnTo>
                  <a:lnTo>
                    <a:pt x="360098" y="347527"/>
                  </a:lnTo>
                  <a:lnTo>
                    <a:pt x="356365" y="338981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7599" y="1024865"/>
            <a:ext cx="7940040" cy="353123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Create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quality </a:t>
            </a:r>
            <a:r>
              <a:rPr sz="1900" spc="-5" dirty="0">
                <a:latin typeface="Arial MT"/>
                <a:cs typeface="Arial MT"/>
              </a:rPr>
              <a:t>at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source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Make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rework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visible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Understand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origination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point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defects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 </a:t>
            </a:r>
            <a:r>
              <a:rPr sz="1900" spc="-5" dirty="0">
                <a:latin typeface="Arial MT"/>
                <a:cs typeface="Arial MT"/>
              </a:rPr>
              <a:t>order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avoid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recurrence</a:t>
            </a:r>
            <a:endParaRPr sz="1900">
              <a:latin typeface="Arial MT"/>
              <a:cs typeface="Arial MT"/>
            </a:endParaRPr>
          </a:p>
          <a:p>
            <a:pPr marL="978535" marR="3691254" indent="-140335">
              <a:lnSpc>
                <a:spcPct val="100000"/>
              </a:lnSpc>
              <a:spcBef>
                <a:spcPts val="2640"/>
              </a:spcBef>
            </a:pPr>
            <a:r>
              <a:rPr sz="1800" spc="-5" dirty="0">
                <a:latin typeface="Arial MT"/>
                <a:cs typeface="Arial MT"/>
              </a:rPr>
              <a:t>“This </a:t>
            </a:r>
            <a:r>
              <a:rPr sz="1800" spc="5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legacy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code,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I’ll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just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make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change for my </a:t>
            </a:r>
            <a:r>
              <a:rPr sz="1800" spc="-25" dirty="0">
                <a:latin typeface="Arial MT"/>
                <a:cs typeface="Arial MT"/>
              </a:rPr>
              <a:t>story, </a:t>
            </a:r>
            <a:r>
              <a:rPr sz="1800" dirty="0">
                <a:latin typeface="Arial MT"/>
                <a:cs typeface="Arial MT"/>
              </a:rPr>
              <a:t>I don’t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time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fix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this”</a:t>
            </a:r>
            <a:endParaRPr sz="1800">
              <a:latin typeface="Arial MT"/>
              <a:cs typeface="Arial MT"/>
            </a:endParaRPr>
          </a:p>
          <a:p>
            <a:pPr marR="9525" algn="r">
              <a:lnSpc>
                <a:spcPct val="100000"/>
              </a:lnSpc>
              <a:spcBef>
                <a:spcPts val="670"/>
              </a:spcBef>
            </a:pPr>
            <a:r>
              <a:rPr sz="1800" i="1" dirty="0">
                <a:latin typeface="Arial"/>
                <a:cs typeface="Arial"/>
              </a:rPr>
              <a:t>“That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issue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doozy…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leave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tabLst>
                <a:tab pos="196215" algn="l"/>
              </a:tabLst>
            </a:pPr>
            <a:r>
              <a:rPr sz="1800" strike="sngStrike" dirty="0">
                <a:latin typeface="Times New Roman"/>
                <a:cs typeface="Times New Roman"/>
              </a:rPr>
              <a:t> 	</a:t>
            </a:r>
            <a:r>
              <a:rPr sz="1800" i="1" strike="sngStrike" dirty="0">
                <a:latin typeface="Arial"/>
                <a:cs typeface="Arial"/>
              </a:rPr>
              <a:t>i</a:t>
            </a:r>
            <a:r>
              <a:rPr sz="1800" i="1" strike="noStrike" dirty="0">
                <a:latin typeface="Arial"/>
                <a:cs typeface="Arial"/>
              </a:rPr>
              <a:t>t</a:t>
            </a:r>
            <a:r>
              <a:rPr sz="1800" i="1" strike="noStrike" spc="-25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to fix</a:t>
            </a:r>
            <a:r>
              <a:rPr sz="1800" i="1" strike="noStrike" spc="-10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in</a:t>
            </a:r>
            <a:r>
              <a:rPr sz="1800" i="1" strike="noStrike" spc="-20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the</a:t>
            </a:r>
            <a:r>
              <a:rPr sz="1800" i="1" strike="noStrike" spc="-15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hardening</a:t>
            </a:r>
            <a:r>
              <a:rPr sz="1800" i="1" strike="noStrike" spc="-65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sprint”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5033" y="4514893"/>
            <a:ext cx="8077834" cy="1543685"/>
            <a:chOff x="605033" y="4514893"/>
            <a:chExt cx="8077834" cy="15436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8172" y="4519656"/>
              <a:ext cx="369577" cy="4345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308172" y="4519656"/>
              <a:ext cx="370205" cy="434975"/>
            </a:xfrm>
            <a:custGeom>
              <a:avLst/>
              <a:gdLst/>
              <a:ahLst/>
              <a:cxnLst/>
              <a:rect l="l" t="t" r="r" b="b"/>
              <a:pathLst>
                <a:path w="370204" h="434975">
                  <a:moveTo>
                    <a:pt x="33440" y="143148"/>
                  </a:moveTo>
                  <a:lnTo>
                    <a:pt x="44664" y="74648"/>
                  </a:lnTo>
                  <a:lnTo>
                    <a:pt x="82843" y="39008"/>
                  </a:lnTo>
                  <a:lnTo>
                    <a:pt x="92477" y="38211"/>
                  </a:lnTo>
                  <a:lnTo>
                    <a:pt x="102004" y="39961"/>
                  </a:lnTo>
                  <a:lnTo>
                    <a:pt x="111222" y="44188"/>
                  </a:lnTo>
                  <a:lnTo>
                    <a:pt x="119927" y="50819"/>
                  </a:lnTo>
                  <a:lnTo>
                    <a:pt x="131429" y="28362"/>
                  </a:lnTo>
                  <a:lnTo>
                    <a:pt x="146883" y="15180"/>
                  </a:lnTo>
                  <a:lnTo>
                    <a:pt x="164290" y="12261"/>
                  </a:lnTo>
                  <a:lnTo>
                    <a:pt x="181649" y="20593"/>
                  </a:lnTo>
                  <a:lnTo>
                    <a:pt x="185586" y="23895"/>
                  </a:lnTo>
                  <a:lnTo>
                    <a:pt x="189142" y="28086"/>
                  </a:lnTo>
                  <a:lnTo>
                    <a:pt x="192317" y="33039"/>
                  </a:lnTo>
                  <a:lnTo>
                    <a:pt x="201404" y="14279"/>
                  </a:lnTo>
                  <a:lnTo>
                    <a:pt x="213860" y="2972"/>
                  </a:lnTo>
                  <a:lnTo>
                    <a:pt x="228054" y="0"/>
                  </a:lnTo>
                  <a:lnTo>
                    <a:pt x="242355" y="6242"/>
                  </a:lnTo>
                  <a:lnTo>
                    <a:pt x="247562" y="10306"/>
                  </a:lnTo>
                  <a:lnTo>
                    <a:pt x="252007" y="16148"/>
                  </a:lnTo>
                  <a:lnTo>
                    <a:pt x="255436" y="23514"/>
                  </a:lnTo>
                  <a:lnTo>
                    <a:pt x="268408" y="7123"/>
                  </a:lnTo>
                  <a:lnTo>
                    <a:pt x="283773" y="210"/>
                  </a:lnTo>
                  <a:lnTo>
                    <a:pt x="299638" y="3012"/>
                  </a:lnTo>
                  <a:lnTo>
                    <a:pt x="314110" y="15767"/>
                  </a:lnTo>
                  <a:lnTo>
                    <a:pt x="319168" y="23875"/>
                  </a:lnTo>
                  <a:lnTo>
                    <a:pt x="323238" y="33198"/>
                  </a:lnTo>
                  <a:lnTo>
                    <a:pt x="326237" y="43521"/>
                  </a:lnTo>
                  <a:lnTo>
                    <a:pt x="328080" y="54629"/>
                  </a:lnTo>
                  <a:lnTo>
                    <a:pt x="344316" y="67696"/>
                  </a:lnTo>
                  <a:lnTo>
                    <a:pt x="355766" y="88967"/>
                  </a:lnTo>
                  <a:lnTo>
                    <a:pt x="361406" y="115548"/>
                  </a:lnTo>
                  <a:lnTo>
                    <a:pt x="360211" y="144545"/>
                  </a:lnTo>
                  <a:lnTo>
                    <a:pt x="359576" y="147847"/>
                  </a:lnTo>
                  <a:lnTo>
                    <a:pt x="358941" y="151022"/>
                  </a:lnTo>
                  <a:lnTo>
                    <a:pt x="358052" y="154197"/>
                  </a:lnTo>
                  <a:lnTo>
                    <a:pt x="368208" y="187289"/>
                  </a:lnTo>
                  <a:lnTo>
                    <a:pt x="362517" y="256567"/>
                  </a:lnTo>
                  <a:lnTo>
                    <a:pt x="341209" y="290978"/>
                  </a:lnTo>
                  <a:lnTo>
                    <a:pt x="320206" y="302533"/>
                  </a:lnTo>
                  <a:lnTo>
                    <a:pt x="316212" y="333355"/>
                  </a:lnTo>
                  <a:lnTo>
                    <a:pt x="305490" y="358413"/>
                  </a:lnTo>
                  <a:lnTo>
                    <a:pt x="289649" y="375185"/>
                  </a:lnTo>
                  <a:lnTo>
                    <a:pt x="270295" y="381146"/>
                  </a:lnTo>
                  <a:lnTo>
                    <a:pt x="263499" y="380299"/>
                  </a:lnTo>
                  <a:lnTo>
                    <a:pt x="256881" y="377987"/>
                  </a:lnTo>
                  <a:lnTo>
                    <a:pt x="250525" y="374270"/>
                  </a:lnTo>
                  <a:lnTo>
                    <a:pt x="244514" y="369208"/>
                  </a:lnTo>
                  <a:lnTo>
                    <a:pt x="233636" y="401643"/>
                  </a:lnTo>
                  <a:lnTo>
                    <a:pt x="216447" y="424088"/>
                  </a:lnTo>
                  <a:lnTo>
                    <a:pt x="195258" y="434556"/>
                  </a:lnTo>
                  <a:lnTo>
                    <a:pt x="172378" y="431057"/>
                  </a:lnTo>
                  <a:lnTo>
                    <a:pt x="163175" y="425118"/>
                  </a:lnTo>
                  <a:lnTo>
                    <a:pt x="154757" y="416786"/>
                  </a:lnTo>
                  <a:lnTo>
                    <a:pt x="147339" y="406286"/>
                  </a:lnTo>
                  <a:lnTo>
                    <a:pt x="141136" y="393846"/>
                  </a:lnTo>
                  <a:lnTo>
                    <a:pt x="116377" y="407995"/>
                  </a:lnTo>
                  <a:lnTo>
                    <a:pt x="91082" y="405880"/>
                  </a:lnTo>
                  <a:lnTo>
                    <a:pt x="68145" y="388667"/>
                  </a:lnTo>
                  <a:lnTo>
                    <a:pt x="50458" y="357524"/>
                  </a:lnTo>
                  <a:lnTo>
                    <a:pt x="50204" y="356889"/>
                  </a:lnTo>
                  <a:lnTo>
                    <a:pt x="49950" y="356254"/>
                  </a:lnTo>
                  <a:lnTo>
                    <a:pt x="49696" y="355619"/>
                  </a:lnTo>
                  <a:lnTo>
                    <a:pt x="34940" y="353661"/>
                  </a:lnTo>
                  <a:lnTo>
                    <a:pt x="22232" y="343189"/>
                  </a:lnTo>
                  <a:lnTo>
                    <a:pt x="12906" y="325883"/>
                  </a:lnTo>
                  <a:lnTo>
                    <a:pt x="8294" y="303422"/>
                  </a:lnTo>
                  <a:lnTo>
                    <a:pt x="8233" y="290425"/>
                  </a:lnTo>
                  <a:lnTo>
                    <a:pt x="9898" y="277832"/>
                  </a:lnTo>
                  <a:lnTo>
                    <a:pt x="13206" y="266096"/>
                  </a:lnTo>
                  <a:lnTo>
                    <a:pt x="18073" y="255670"/>
                  </a:lnTo>
                  <a:lnTo>
                    <a:pt x="7096" y="239871"/>
                  </a:lnTo>
                  <a:lnTo>
                    <a:pt x="928" y="219190"/>
                  </a:lnTo>
                  <a:lnTo>
                    <a:pt x="0" y="196270"/>
                  </a:lnTo>
                  <a:lnTo>
                    <a:pt x="4738" y="173755"/>
                  </a:lnTo>
                  <a:lnTo>
                    <a:pt x="10074" y="162548"/>
                  </a:lnTo>
                  <a:lnTo>
                    <a:pt x="16756" y="153721"/>
                  </a:lnTo>
                  <a:lnTo>
                    <a:pt x="24509" y="147609"/>
                  </a:lnTo>
                  <a:lnTo>
                    <a:pt x="33059" y="144545"/>
                  </a:lnTo>
                  <a:lnTo>
                    <a:pt x="33440" y="143148"/>
                  </a:lnTo>
                  <a:close/>
                </a:path>
                <a:path w="370204" h="434975">
                  <a:moveTo>
                    <a:pt x="40171" y="262020"/>
                  </a:moveTo>
                  <a:lnTo>
                    <a:pt x="32678" y="263036"/>
                  </a:lnTo>
                  <a:lnTo>
                    <a:pt x="25058" y="260242"/>
                  </a:lnTo>
                  <a:lnTo>
                    <a:pt x="18454" y="254019"/>
                  </a:lnTo>
                </a:path>
                <a:path w="370204" h="434975">
                  <a:moveTo>
                    <a:pt x="59348" y="349904"/>
                  </a:moveTo>
                  <a:lnTo>
                    <a:pt x="56300" y="351809"/>
                  </a:lnTo>
                  <a:lnTo>
                    <a:pt x="53125" y="353079"/>
                  </a:lnTo>
                  <a:lnTo>
                    <a:pt x="49823" y="353714"/>
                  </a:lnTo>
                </a:path>
                <a:path w="370204" h="434975">
                  <a:moveTo>
                    <a:pt x="141136" y="392068"/>
                  </a:moveTo>
                  <a:lnTo>
                    <a:pt x="138850" y="386607"/>
                  </a:lnTo>
                  <a:lnTo>
                    <a:pt x="136945" y="380638"/>
                  </a:lnTo>
                  <a:lnTo>
                    <a:pt x="135421" y="374542"/>
                  </a:lnTo>
                </a:path>
                <a:path w="370204" h="434975">
                  <a:moveTo>
                    <a:pt x="246800" y="348380"/>
                  </a:moveTo>
                  <a:lnTo>
                    <a:pt x="246546" y="354857"/>
                  </a:lnTo>
                  <a:lnTo>
                    <a:pt x="245784" y="361334"/>
                  </a:lnTo>
                  <a:lnTo>
                    <a:pt x="244514" y="367557"/>
                  </a:lnTo>
                </a:path>
                <a:path w="370204" h="434975">
                  <a:moveTo>
                    <a:pt x="292266" y="229635"/>
                  </a:moveTo>
                  <a:lnTo>
                    <a:pt x="303863" y="242187"/>
                  </a:lnTo>
                  <a:lnTo>
                    <a:pt x="312650" y="259083"/>
                  </a:lnTo>
                  <a:lnTo>
                    <a:pt x="318198" y="279195"/>
                  </a:lnTo>
                  <a:lnTo>
                    <a:pt x="320079" y="301390"/>
                  </a:lnTo>
                </a:path>
                <a:path w="370204" h="434975">
                  <a:moveTo>
                    <a:pt x="357925" y="153054"/>
                  </a:moveTo>
                  <a:lnTo>
                    <a:pt x="355552" y="160637"/>
                  </a:lnTo>
                  <a:lnTo>
                    <a:pt x="352655" y="167707"/>
                  </a:lnTo>
                  <a:lnTo>
                    <a:pt x="349281" y="174182"/>
                  </a:lnTo>
                  <a:lnTo>
                    <a:pt x="345479" y="179978"/>
                  </a:lnTo>
                </a:path>
                <a:path w="370204" h="434975">
                  <a:moveTo>
                    <a:pt x="328080" y="53105"/>
                  </a:moveTo>
                  <a:lnTo>
                    <a:pt x="328588" y="57296"/>
                  </a:lnTo>
                  <a:lnTo>
                    <a:pt x="328842" y="61614"/>
                  </a:lnTo>
                  <a:lnTo>
                    <a:pt x="328842" y="65805"/>
                  </a:lnTo>
                </a:path>
                <a:path w="370204" h="434975">
                  <a:moveTo>
                    <a:pt x="248959" y="38246"/>
                  </a:moveTo>
                  <a:lnTo>
                    <a:pt x="250610" y="32404"/>
                  </a:lnTo>
                  <a:lnTo>
                    <a:pt x="252769" y="26943"/>
                  </a:lnTo>
                  <a:lnTo>
                    <a:pt x="255309" y="21990"/>
                  </a:lnTo>
                </a:path>
                <a:path w="370204" h="434975">
                  <a:moveTo>
                    <a:pt x="189523" y="45993"/>
                  </a:moveTo>
                  <a:lnTo>
                    <a:pt x="190285" y="41167"/>
                  </a:lnTo>
                  <a:lnTo>
                    <a:pt x="191301" y="36468"/>
                  </a:lnTo>
                  <a:lnTo>
                    <a:pt x="192698" y="32023"/>
                  </a:lnTo>
                </a:path>
                <a:path w="370204" h="434975">
                  <a:moveTo>
                    <a:pt x="119927" y="50692"/>
                  </a:moveTo>
                  <a:lnTo>
                    <a:pt x="123864" y="54502"/>
                  </a:lnTo>
                  <a:lnTo>
                    <a:pt x="127674" y="59074"/>
                  </a:lnTo>
                  <a:lnTo>
                    <a:pt x="130976" y="64281"/>
                  </a:lnTo>
                </a:path>
                <a:path w="370204" h="434975">
                  <a:moveTo>
                    <a:pt x="35345" y="157499"/>
                  </a:moveTo>
                  <a:lnTo>
                    <a:pt x="34456" y="152800"/>
                  </a:lnTo>
                  <a:lnTo>
                    <a:pt x="33821" y="147974"/>
                  </a:lnTo>
                  <a:lnTo>
                    <a:pt x="33440" y="143148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796" y="4725981"/>
              <a:ext cx="4195834" cy="13273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9796" y="4725981"/>
              <a:ext cx="4196080" cy="1327785"/>
            </a:xfrm>
            <a:custGeom>
              <a:avLst/>
              <a:gdLst/>
              <a:ahLst/>
              <a:cxnLst/>
              <a:rect l="l" t="t" r="r" b="b"/>
              <a:pathLst>
                <a:path w="4196080" h="1327785">
                  <a:moveTo>
                    <a:pt x="381337" y="436822"/>
                  </a:moveTo>
                  <a:lnTo>
                    <a:pt x="375660" y="408013"/>
                  </a:lnTo>
                  <a:lnTo>
                    <a:pt x="376729" y="379653"/>
                  </a:lnTo>
                  <a:lnTo>
                    <a:pt x="384263" y="351900"/>
                  </a:lnTo>
                  <a:lnTo>
                    <a:pt x="417595" y="298857"/>
                  </a:lnTo>
                  <a:lnTo>
                    <a:pt x="473400" y="250162"/>
                  </a:lnTo>
                  <a:lnTo>
                    <a:pt x="509026" y="227843"/>
                  </a:lnTo>
                  <a:lnTo>
                    <a:pt x="549423" y="207091"/>
                  </a:lnTo>
                  <a:lnTo>
                    <a:pt x="594311" y="188063"/>
                  </a:lnTo>
                  <a:lnTo>
                    <a:pt x="643407" y="170921"/>
                  </a:lnTo>
                  <a:lnTo>
                    <a:pt x="696429" y="155823"/>
                  </a:lnTo>
                  <a:lnTo>
                    <a:pt x="753096" y="142929"/>
                  </a:lnTo>
                  <a:lnTo>
                    <a:pt x="813126" y="132398"/>
                  </a:lnTo>
                  <a:lnTo>
                    <a:pt x="876235" y="124392"/>
                  </a:lnTo>
                  <a:lnTo>
                    <a:pt x="942143" y="119068"/>
                  </a:lnTo>
                  <a:lnTo>
                    <a:pt x="996693" y="116831"/>
                  </a:lnTo>
                  <a:lnTo>
                    <a:pt x="1051192" y="116578"/>
                  </a:lnTo>
                  <a:lnTo>
                    <a:pt x="1105364" y="118280"/>
                  </a:lnTo>
                  <a:lnTo>
                    <a:pt x="1158932" y="121910"/>
                  </a:lnTo>
                  <a:lnTo>
                    <a:pt x="1211619" y="127438"/>
                  </a:lnTo>
                  <a:lnTo>
                    <a:pt x="1263148" y="134838"/>
                  </a:lnTo>
                  <a:lnTo>
                    <a:pt x="1313242" y="144080"/>
                  </a:lnTo>
                  <a:lnTo>
                    <a:pt x="1361624" y="155136"/>
                  </a:lnTo>
                  <a:lnTo>
                    <a:pt x="1390763" y="134277"/>
                  </a:lnTo>
                  <a:lnTo>
                    <a:pt x="1424251" y="115272"/>
                  </a:lnTo>
                  <a:lnTo>
                    <a:pt x="1461661" y="98179"/>
                  </a:lnTo>
                  <a:lnTo>
                    <a:pt x="1502566" y="83053"/>
                  </a:lnTo>
                  <a:lnTo>
                    <a:pt x="1546541" y="69952"/>
                  </a:lnTo>
                  <a:lnTo>
                    <a:pt x="1593158" y="58931"/>
                  </a:lnTo>
                  <a:lnTo>
                    <a:pt x="1641992" y="50047"/>
                  </a:lnTo>
                  <a:lnTo>
                    <a:pt x="1692616" y="43356"/>
                  </a:lnTo>
                  <a:lnTo>
                    <a:pt x="1744602" y="38916"/>
                  </a:lnTo>
                  <a:lnTo>
                    <a:pt x="1797526" y="36781"/>
                  </a:lnTo>
                  <a:lnTo>
                    <a:pt x="1850959" y="37010"/>
                  </a:lnTo>
                  <a:lnTo>
                    <a:pt x="1904477" y="39657"/>
                  </a:lnTo>
                  <a:lnTo>
                    <a:pt x="1957652" y="44781"/>
                  </a:lnTo>
                  <a:lnTo>
                    <a:pt x="2010057" y="52436"/>
                  </a:lnTo>
                  <a:lnTo>
                    <a:pt x="2061267" y="62680"/>
                  </a:lnTo>
                  <a:lnTo>
                    <a:pt x="2124640" y="79873"/>
                  </a:lnTo>
                  <a:lnTo>
                    <a:pt x="2181536" y="100780"/>
                  </a:lnTo>
                  <a:lnTo>
                    <a:pt x="2210644" y="79341"/>
                  </a:lnTo>
                  <a:lnTo>
                    <a:pt x="2245320" y="60237"/>
                  </a:lnTo>
                  <a:lnTo>
                    <a:pt x="2284886" y="43564"/>
                  </a:lnTo>
                  <a:lnTo>
                    <a:pt x="2328668" y="29420"/>
                  </a:lnTo>
                  <a:lnTo>
                    <a:pt x="2375988" y="17900"/>
                  </a:lnTo>
                  <a:lnTo>
                    <a:pt x="2426170" y="9102"/>
                  </a:lnTo>
                  <a:lnTo>
                    <a:pt x="2478537" y="3121"/>
                  </a:lnTo>
                  <a:lnTo>
                    <a:pt x="2532414" y="55"/>
                  </a:lnTo>
                  <a:lnTo>
                    <a:pt x="2587123" y="0"/>
                  </a:lnTo>
                  <a:lnTo>
                    <a:pt x="2641988" y="3052"/>
                  </a:lnTo>
                  <a:lnTo>
                    <a:pt x="2696332" y="9308"/>
                  </a:lnTo>
                  <a:lnTo>
                    <a:pt x="2749480" y="18865"/>
                  </a:lnTo>
                  <a:lnTo>
                    <a:pt x="2791471" y="29225"/>
                  </a:lnTo>
                  <a:lnTo>
                    <a:pt x="2830332" y="41550"/>
                  </a:lnTo>
                  <a:lnTo>
                    <a:pt x="2897181" y="71570"/>
                  </a:lnTo>
                  <a:lnTo>
                    <a:pt x="2935132" y="54430"/>
                  </a:lnTo>
                  <a:lnTo>
                    <a:pt x="2976535" y="39597"/>
                  </a:lnTo>
                  <a:lnTo>
                    <a:pt x="3020891" y="27090"/>
                  </a:lnTo>
                  <a:lnTo>
                    <a:pt x="3067703" y="16927"/>
                  </a:lnTo>
                  <a:lnTo>
                    <a:pt x="3116471" y="9124"/>
                  </a:lnTo>
                  <a:lnTo>
                    <a:pt x="3166699" y="3700"/>
                  </a:lnTo>
                  <a:lnTo>
                    <a:pt x="3217888" y="672"/>
                  </a:lnTo>
                  <a:lnTo>
                    <a:pt x="3269539" y="59"/>
                  </a:lnTo>
                  <a:lnTo>
                    <a:pt x="3321155" y="1878"/>
                  </a:lnTo>
                  <a:lnTo>
                    <a:pt x="3372237" y="6146"/>
                  </a:lnTo>
                  <a:lnTo>
                    <a:pt x="3422287" y="12883"/>
                  </a:lnTo>
                  <a:lnTo>
                    <a:pt x="3470807" y="22104"/>
                  </a:lnTo>
                  <a:lnTo>
                    <a:pt x="3517299" y="33829"/>
                  </a:lnTo>
                  <a:lnTo>
                    <a:pt x="3561264" y="48075"/>
                  </a:lnTo>
                  <a:lnTo>
                    <a:pt x="3618597" y="72896"/>
                  </a:lnTo>
                  <a:lnTo>
                    <a:pt x="3664833" y="101383"/>
                  </a:lnTo>
                  <a:lnTo>
                    <a:pt x="3699067" y="132871"/>
                  </a:lnTo>
                  <a:lnTo>
                    <a:pt x="3720395" y="166693"/>
                  </a:lnTo>
                  <a:lnTo>
                    <a:pt x="3786895" y="176619"/>
                  </a:lnTo>
                  <a:lnTo>
                    <a:pt x="3848248" y="189985"/>
                  </a:lnTo>
                  <a:lnTo>
                    <a:pt x="3904021" y="206464"/>
                  </a:lnTo>
                  <a:lnTo>
                    <a:pt x="3953784" y="225729"/>
                  </a:lnTo>
                  <a:lnTo>
                    <a:pt x="3997102" y="247453"/>
                  </a:lnTo>
                  <a:lnTo>
                    <a:pt x="4033545" y="271309"/>
                  </a:lnTo>
                  <a:lnTo>
                    <a:pt x="4062681" y="296970"/>
                  </a:lnTo>
                  <a:lnTo>
                    <a:pt x="4097299" y="352395"/>
                  </a:lnTo>
                  <a:lnTo>
                    <a:pt x="4101918" y="381505"/>
                  </a:lnTo>
                  <a:lnTo>
                    <a:pt x="4097501" y="411111"/>
                  </a:lnTo>
                  <a:lnTo>
                    <a:pt x="4078567" y="448365"/>
                  </a:lnTo>
                  <a:lnTo>
                    <a:pt x="4059993" y="470350"/>
                  </a:lnTo>
                  <a:lnTo>
                    <a:pt x="4100556" y="495820"/>
                  </a:lnTo>
                  <a:lnTo>
                    <a:pt x="4133850" y="522485"/>
                  </a:lnTo>
                  <a:lnTo>
                    <a:pt x="4178933" y="578435"/>
                  </a:lnTo>
                  <a:lnTo>
                    <a:pt x="4195834" y="636254"/>
                  </a:lnTo>
                  <a:lnTo>
                    <a:pt x="4193903" y="665257"/>
                  </a:lnTo>
                  <a:lnTo>
                    <a:pt x="4169648" y="722237"/>
                  </a:lnTo>
                  <a:lnTo>
                    <a:pt x="4118698" y="776228"/>
                  </a:lnTo>
                  <a:lnTo>
                    <a:pt x="4083398" y="801494"/>
                  </a:lnTo>
                  <a:lnTo>
                    <a:pt x="4041647" y="825285"/>
                  </a:lnTo>
                  <a:lnTo>
                    <a:pt x="3993519" y="847357"/>
                  </a:lnTo>
                  <a:lnTo>
                    <a:pt x="3939089" y="867466"/>
                  </a:lnTo>
                  <a:lnTo>
                    <a:pt x="3892960" y="881414"/>
                  </a:lnTo>
                  <a:lnTo>
                    <a:pt x="3844422" y="893568"/>
                  </a:lnTo>
                  <a:lnTo>
                    <a:pt x="3793754" y="903877"/>
                  </a:lnTo>
                  <a:lnTo>
                    <a:pt x="3741233" y="912290"/>
                  </a:lnTo>
                  <a:lnTo>
                    <a:pt x="3687138" y="918754"/>
                  </a:lnTo>
                  <a:lnTo>
                    <a:pt x="3631749" y="923219"/>
                  </a:lnTo>
                  <a:lnTo>
                    <a:pt x="3627438" y="951391"/>
                  </a:lnTo>
                  <a:lnTo>
                    <a:pt x="3597490" y="1004614"/>
                  </a:lnTo>
                  <a:lnTo>
                    <a:pt x="3541932" y="1052478"/>
                  </a:lnTo>
                  <a:lnTo>
                    <a:pt x="3505609" y="1073950"/>
                  </a:lnTo>
                  <a:lnTo>
                    <a:pt x="3464157" y="1093542"/>
                  </a:lnTo>
                  <a:lnTo>
                    <a:pt x="3417998" y="1111075"/>
                  </a:lnTo>
                  <a:lnTo>
                    <a:pt x="3367557" y="1126369"/>
                  </a:lnTo>
                  <a:lnTo>
                    <a:pt x="3313259" y="1139244"/>
                  </a:lnTo>
                  <a:lnTo>
                    <a:pt x="3255526" y="1149520"/>
                  </a:lnTo>
                  <a:lnTo>
                    <a:pt x="3194783" y="1157018"/>
                  </a:lnTo>
                  <a:lnTo>
                    <a:pt x="3131455" y="1161557"/>
                  </a:lnTo>
                  <a:lnTo>
                    <a:pt x="3065964" y="1162957"/>
                  </a:lnTo>
                  <a:lnTo>
                    <a:pt x="3014444" y="1161758"/>
                  </a:lnTo>
                  <a:lnTo>
                    <a:pt x="2963602" y="1158543"/>
                  </a:lnTo>
                  <a:lnTo>
                    <a:pt x="2913755" y="1153350"/>
                  </a:lnTo>
                  <a:lnTo>
                    <a:pt x="2865219" y="1146218"/>
                  </a:lnTo>
                  <a:lnTo>
                    <a:pt x="2818314" y="1137186"/>
                  </a:lnTo>
                  <a:lnTo>
                    <a:pt x="2773356" y="1126292"/>
                  </a:lnTo>
                  <a:lnTo>
                    <a:pt x="2753506" y="1150619"/>
                  </a:lnTo>
                  <a:lnTo>
                    <a:pt x="2700475" y="1195392"/>
                  </a:lnTo>
                  <a:lnTo>
                    <a:pt x="2667869" y="1215705"/>
                  </a:lnTo>
                  <a:lnTo>
                    <a:pt x="2631588" y="1234545"/>
                  </a:lnTo>
                  <a:lnTo>
                    <a:pt x="2591920" y="1251848"/>
                  </a:lnTo>
                  <a:lnTo>
                    <a:pt x="2549153" y="1267545"/>
                  </a:lnTo>
                  <a:lnTo>
                    <a:pt x="2503575" y="1281571"/>
                  </a:lnTo>
                  <a:lnTo>
                    <a:pt x="2455475" y="1293858"/>
                  </a:lnTo>
                  <a:lnTo>
                    <a:pt x="2405141" y="1304340"/>
                  </a:lnTo>
                  <a:lnTo>
                    <a:pt x="2352860" y="1312950"/>
                  </a:lnTo>
                  <a:lnTo>
                    <a:pt x="2298922" y="1319621"/>
                  </a:lnTo>
                  <a:lnTo>
                    <a:pt x="2243614" y="1324287"/>
                  </a:lnTo>
                  <a:lnTo>
                    <a:pt x="2187225" y="1326882"/>
                  </a:lnTo>
                  <a:lnTo>
                    <a:pt x="2130042" y="1327337"/>
                  </a:lnTo>
                  <a:lnTo>
                    <a:pt x="2072355" y="1325587"/>
                  </a:lnTo>
                  <a:lnTo>
                    <a:pt x="2014451" y="1321565"/>
                  </a:lnTo>
                  <a:lnTo>
                    <a:pt x="1956619" y="1315205"/>
                  </a:lnTo>
                  <a:lnTo>
                    <a:pt x="1895682" y="1305791"/>
                  </a:lnTo>
                  <a:lnTo>
                    <a:pt x="1837542" y="1293906"/>
                  </a:lnTo>
                  <a:lnTo>
                    <a:pt x="1782570" y="1279668"/>
                  </a:lnTo>
                  <a:lnTo>
                    <a:pt x="1731137" y="1263197"/>
                  </a:lnTo>
                  <a:lnTo>
                    <a:pt x="1683614" y="1244614"/>
                  </a:lnTo>
                  <a:lnTo>
                    <a:pt x="1640371" y="1224039"/>
                  </a:lnTo>
                  <a:lnTo>
                    <a:pt x="1601781" y="1201591"/>
                  </a:lnTo>
                  <a:lnTo>
                    <a:pt x="1550464" y="1213797"/>
                  </a:lnTo>
                  <a:lnTo>
                    <a:pt x="1497937" y="1224099"/>
                  </a:lnTo>
                  <a:lnTo>
                    <a:pt x="1444430" y="1232522"/>
                  </a:lnTo>
                  <a:lnTo>
                    <a:pt x="1390170" y="1239090"/>
                  </a:lnTo>
                  <a:lnTo>
                    <a:pt x="1335387" y="1243829"/>
                  </a:lnTo>
                  <a:lnTo>
                    <a:pt x="1280309" y="1246762"/>
                  </a:lnTo>
                  <a:lnTo>
                    <a:pt x="1225164" y="1247914"/>
                  </a:lnTo>
                  <a:lnTo>
                    <a:pt x="1170180" y="1247310"/>
                  </a:lnTo>
                  <a:lnTo>
                    <a:pt x="1115587" y="1244975"/>
                  </a:lnTo>
                  <a:lnTo>
                    <a:pt x="1061612" y="1240933"/>
                  </a:lnTo>
                  <a:lnTo>
                    <a:pt x="1008484" y="1235208"/>
                  </a:lnTo>
                  <a:lnTo>
                    <a:pt x="956432" y="1227826"/>
                  </a:lnTo>
                  <a:lnTo>
                    <a:pt x="905684" y="1218811"/>
                  </a:lnTo>
                  <a:lnTo>
                    <a:pt x="856468" y="1208188"/>
                  </a:lnTo>
                  <a:lnTo>
                    <a:pt x="809013" y="1195981"/>
                  </a:lnTo>
                  <a:lnTo>
                    <a:pt x="763548" y="1182215"/>
                  </a:lnTo>
                  <a:lnTo>
                    <a:pt x="720301" y="1166914"/>
                  </a:lnTo>
                  <a:lnTo>
                    <a:pt x="679499" y="1150104"/>
                  </a:lnTo>
                  <a:lnTo>
                    <a:pt x="641373" y="1131808"/>
                  </a:lnTo>
                  <a:lnTo>
                    <a:pt x="606150" y="1112052"/>
                  </a:lnTo>
                  <a:lnTo>
                    <a:pt x="574059" y="1090859"/>
                  </a:lnTo>
                  <a:lnTo>
                    <a:pt x="566134" y="1085030"/>
                  </a:lnTo>
                  <a:lnTo>
                    <a:pt x="503523" y="1086205"/>
                  </a:lnTo>
                  <a:lnTo>
                    <a:pt x="442721" y="1083507"/>
                  </a:lnTo>
                  <a:lnTo>
                    <a:pt x="384455" y="1077184"/>
                  </a:lnTo>
                  <a:lnTo>
                    <a:pt x="329450" y="1067481"/>
                  </a:lnTo>
                  <a:lnTo>
                    <a:pt x="278433" y="1054645"/>
                  </a:lnTo>
                  <a:lnTo>
                    <a:pt x="232129" y="1038924"/>
                  </a:lnTo>
                  <a:lnTo>
                    <a:pt x="191265" y="1020563"/>
                  </a:lnTo>
                  <a:lnTo>
                    <a:pt x="156567" y="999809"/>
                  </a:lnTo>
                  <a:lnTo>
                    <a:pt x="108573" y="952110"/>
                  </a:lnTo>
                  <a:lnTo>
                    <a:pt x="96029" y="886007"/>
                  </a:lnTo>
                  <a:lnTo>
                    <a:pt x="115022" y="847676"/>
                  </a:lnTo>
                  <a:lnTo>
                    <a:pt x="152692" y="811979"/>
                  </a:lnTo>
                  <a:lnTo>
                    <a:pt x="208020" y="780230"/>
                  </a:lnTo>
                  <a:lnTo>
                    <a:pt x="151807" y="763209"/>
                  </a:lnTo>
                  <a:lnTo>
                    <a:pt x="103908" y="743044"/>
                  </a:lnTo>
                  <a:lnTo>
                    <a:pt x="64635" y="720251"/>
                  </a:lnTo>
                  <a:lnTo>
                    <a:pt x="34297" y="695343"/>
                  </a:lnTo>
                  <a:lnTo>
                    <a:pt x="1669" y="641241"/>
                  </a:lnTo>
                  <a:lnTo>
                    <a:pt x="0" y="613076"/>
                  </a:lnTo>
                  <a:lnTo>
                    <a:pt x="8507" y="584853"/>
                  </a:lnTo>
                  <a:lnTo>
                    <a:pt x="57296" y="530294"/>
                  </a:lnTo>
                  <a:lnTo>
                    <a:pt x="127147" y="491675"/>
                  </a:lnTo>
                  <a:lnTo>
                    <a:pt x="169870" y="475923"/>
                  </a:lnTo>
                  <a:lnTo>
                    <a:pt x="216937" y="462786"/>
                  </a:lnTo>
                  <a:lnTo>
                    <a:pt x="267709" y="452446"/>
                  </a:lnTo>
                  <a:lnTo>
                    <a:pt x="321546" y="445085"/>
                  </a:lnTo>
                  <a:lnTo>
                    <a:pt x="377806" y="440886"/>
                  </a:lnTo>
                  <a:lnTo>
                    <a:pt x="381337" y="436822"/>
                  </a:lnTo>
                  <a:close/>
                </a:path>
                <a:path w="4196080" h="1327785">
                  <a:moveTo>
                    <a:pt x="458260" y="799534"/>
                  </a:moveTo>
                  <a:lnTo>
                    <a:pt x="406896" y="799923"/>
                  </a:lnTo>
                  <a:lnTo>
                    <a:pt x="356087" y="797618"/>
                  </a:lnTo>
                  <a:lnTo>
                    <a:pt x="306386" y="792667"/>
                  </a:lnTo>
                  <a:lnTo>
                    <a:pt x="258345" y="785119"/>
                  </a:lnTo>
                  <a:lnTo>
                    <a:pt x="212515" y="775023"/>
                  </a:lnTo>
                </a:path>
                <a:path w="4196080" h="1327785">
                  <a:moveTo>
                    <a:pt x="675062" y="1067491"/>
                  </a:moveTo>
                  <a:lnTo>
                    <a:pt x="648917" y="1071557"/>
                  </a:lnTo>
                  <a:lnTo>
                    <a:pt x="622225" y="1074870"/>
                  </a:lnTo>
                  <a:lnTo>
                    <a:pt x="595079" y="1077421"/>
                  </a:lnTo>
                  <a:lnTo>
                    <a:pt x="567569" y="1079201"/>
                  </a:lnTo>
                </a:path>
                <a:path w="4196080" h="1327785">
                  <a:moveTo>
                    <a:pt x="1601527" y="1196244"/>
                  </a:moveTo>
                  <a:lnTo>
                    <a:pt x="1582888" y="1183452"/>
                  </a:lnTo>
                  <a:lnTo>
                    <a:pt x="1565856" y="1170258"/>
                  </a:lnTo>
                  <a:lnTo>
                    <a:pt x="1550467" y="1156691"/>
                  </a:lnTo>
                  <a:lnTo>
                    <a:pt x="1536757" y="1142777"/>
                  </a:lnTo>
                </a:path>
                <a:path w="4196080" h="1327785">
                  <a:moveTo>
                    <a:pt x="2799645" y="1062945"/>
                  </a:moveTo>
                  <a:lnTo>
                    <a:pt x="2795865" y="1077813"/>
                  </a:lnTo>
                  <a:lnTo>
                    <a:pt x="2790263" y="1092564"/>
                  </a:lnTo>
                  <a:lnTo>
                    <a:pt x="2782875" y="1107168"/>
                  </a:lnTo>
                  <a:lnTo>
                    <a:pt x="2773737" y="1121593"/>
                  </a:lnTo>
                </a:path>
                <a:path w="4196080" h="1327785">
                  <a:moveTo>
                    <a:pt x="3313995" y="700474"/>
                  </a:moveTo>
                  <a:lnTo>
                    <a:pt x="3376078" y="715697"/>
                  </a:lnTo>
                  <a:lnTo>
                    <a:pt x="3432411" y="733904"/>
                  </a:lnTo>
                  <a:lnTo>
                    <a:pt x="3482562" y="754795"/>
                  </a:lnTo>
                  <a:lnTo>
                    <a:pt x="3526096" y="778070"/>
                  </a:lnTo>
                  <a:lnTo>
                    <a:pt x="3562580" y="803431"/>
                  </a:lnTo>
                  <a:lnTo>
                    <a:pt x="3591580" y="830578"/>
                  </a:lnTo>
                  <a:lnTo>
                    <a:pt x="3625391" y="889032"/>
                  </a:lnTo>
                  <a:lnTo>
                    <a:pt x="3629336" y="919739"/>
                  </a:lnTo>
                </a:path>
                <a:path w="4196080" h="1327785">
                  <a:moveTo>
                    <a:pt x="4057961" y="467048"/>
                  </a:moveTo>
                  <a:lnTo>
                    <a:pt x="4031299" y="490138"/>
                  </a:lnTo>
                  <a:lnTo>
                    <a:pt x="3998779" y="511657"/>
                  </a:lnTo>
                  <a:lnTo>
                    <a:pt x="3960735" y="531413"/>
                  </a:lnTo>
                  <a:lnTo>
                    <a:pt x="3917499" y="549217"/>
                  </a:lnTo>
                </a:path>
                <a:path w="4196080" h="1327785">
                  <a:moveTo>
                    <a:pt x="3720903" y="161994"/>
                  </a:moveTo>
                  <a:lnTo>
                    <a:pt x="3724431" y="171656"/>
                  </a:lnTo>
                  <a:lnTo>
                    <a:pt x="3726840" y="181377"/>
                  </a:lnTo>
                  <a:lnTo>
                    <a:pt x="3728154" y="191123"/>
                  </a:lnTo>
                  <a:lnTo>
                    <a:pt x="3728396" y="200856"/>
                  </a:lnTo>
                </a:path>
                <a:path w="4196080" h="1327785">
                  <a:moveTo>
                    <a:pt x="2823902" y="116782"/>
                  </a:moveTo>
                  <a:lnTo>
                    <a:pt x="2838725" y="103578"/>
                  </a:lnTo>
                  <a:lnTo>
                    <a:pt x="2855716" y="90874"/>
                  </a:lnTo>
                  <a:lnTo>
                    <a:pt x="2874801" y="78741"/>
                  </a:lnTo>
                  <a:lnTo>
                    <a:pt x="2895911" y="67252"/>
                  </a:lnTo>
                </a:path>
                <a:path w="4196080" h="1327785">
                  <a:moveTo>
                    <a:pt x="2150929" y="140404"/>
                  </a:moveTo>
                  <a:lnTo>
                    <a:pt x="2157333" y="129359"/>
                  </a:lnTo>
                  <a:lnTo>
                    <a:pt x="2165296" y="118528"/>
                  </a:lnTo>
                  <a:lnTo>
                    <a:pt x="2174807" y="107936"/>
                  </a:lnTo>
                  <a:lnTo>
                    <a:pt x="2185854" y="97605"/>
                  </a:lnTo>
                </a:path>
                <a:path w="4196080" h="1327785">
                  <a:moveTo>
                    <a:pt x="1361116" y="154882"/>
                  </a:moveTo>
                  <a:lnTo>
                    <a:pt x="1394823" y="163976"/>
                  </a:lnTo>
                  <a:lnTo>
                    <a:pt x="1427124" y="173916"/>
                  </a:lnTo>
                  <a:lnTo>
                    <a:pt x="1457950" y="184689"/>
                  </a:lnTo>
                  <a:lnTo>
                    <a:pt x="1487227" y="196284"/>
                  </a:lnTo>
                </a:path>
                <a:path w="4196080" h="1327785">
                  <a:moveTo>
                    <a:pt x="403358" y="480383"/>
                  </a:moveTo>
                  <a:lnTo>
                    <a:pt x="396358" y="469647"/>
                  </a:lnTo>
                  <a:lnTo>
                    <a:pt x="390354" y="458793"/>
                  </a:lnTo>
                  <a:lnTo>
                    <a:pt x="385349" y="447843"/>
                  </a:lnTo>
                  <a:lnTo>
                    <a:pt x="381349" y="436822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79398" y="4911597"/>
            <a:ext cx="34131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“Just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push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feature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over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testers…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it’s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job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find</a:t>
            </a:r>
            <a:endParaRPr sz="1800">
              <a:latin typeface="Arial MT"/>
              <a:cs typeface="Arial MT"/>
            </a:endParaRPr>
          </a:p>
          <a:p>
            <a:pPr marL="3810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defects,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right?”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3510" y="5608686"/>
            <a:ext cx="381000" cy="445770"/>
            <a:chOff x="163510" y="5608686"/>
            <a:chExt cx="381000" cy="44577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273" y="5613448"/>
              <a:ext cx="371157" cy="4361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273" y="5613448"/>
              <a:ext cx="371475" cy="436245"/>
            </a:xfrm>
            <a:custGeom>
              <a:avLst/>
              <a:gdLst/>
              <a:ahLst/>
              <a:cxnLst/>
              <a:rect l="l" t="t" r="r" b="b"/>
              <a:pathLst>
                <a:path w="371475" h="436245">
                  <a:moveTo>
                    <a:pt x="33542" y="143689"/>
                  </a:moveTo>
                  <a:lnTo>
                    <a:pt x="44856" y="74952"/>
                  </a:lnTo>
                  <a:lnTo>
                    <a:pt x="83250" y="39143"/>
                  </a:lnTo>
                  <a:lnTo>
                    <a:pt x="92916" y="38346"/>
                  </a:lnTo>
                  <a:lnTo>
                    <a:pt x="102466" y="40106"/>
                  </a:lnTo>
                  <a:lnTo>
                    <a:pt x="111705" y="44359"/>
                  </a:lnTo>
                  <a:lnTo>
                    <a:pt x="120435" y="51043"/>
                  </a:lnTo>
                  <a:lnTo>
                    <a:pt x="131988" y="28508"/>
                  </a:lnTo>
                  <a:lnTo>
                    <a:pt x="147502" y="15276"/>
                  </a:lnTo>
                  <a:lnTo>
                    <a:pt x="164984" y="12327"/>
                  </a:lnTo>
                  <a:lnTo>
                    <a:pt x="182437" y="20639"/>
                  </a:lnTo>
                  <a:lnTo>
                    <a:pt x="186348" y="23966"/>
                  </a:lnTo>
                  <a:lnTo>
                    <a:pt x="189942" y="28183"/>
                  </a:lnTo>
                  <a:lnTo>
                    <a:pt x="193105" y="33148"/>
                  </a:lnTo>
                  <a:lnTo>
                    <a:pt x="202262" y="14336"/>
                  </a:lnTo>
                  <a:lnTo>
                    <a:pt x="214784" y="2997"/>
                  </a:lnTo>
                  <a:lnTo>
                    <a:pt x="229049" y="0"/>
                  </a:lnTo>
                  <a:lnTo>
                    <a:pt x="243435" y="6212"/>
                  </a:lnTo>
                  <a:lnTo>
                    <a:pt x="248578" y="10314"/>
                  </a:lnTo>
                  <a:lnTo>
                    <a:pt x="253049" y="16245"/>
                  </a:lnTo>
                  <a:lnTo>
                    <a:pt x="256529" y="23547"/>
                  </a:lnTo>
                  <a:lnTo>
                    <a:pt x="269548" y="7144"/>
                  </a:lnTo>
                  <a:lnTo>
                    <a:pt x="284961" y="219"/>
                  </a:lnTo>
                  <a:lnTo>
                    <a:pt x="300873" y="3021"/>
                  </a:lnTo>
                  <a:lnTo>
                    <a:pt x="315393" y="15800"/>
                  </a:lnTo>
                  <a:lnTo>
                    <a:pt x="320478" y="23973"/>
                  </a:lnTo>
                  <a:lnTo>
                    <a:pt x="324575" y="33350"/>
                  </a:lnTo>
                  <a:lnTo>
                    <a:pt x="327605" y="43705"/>
                  </a:lnTo>
                  <a:lnTo>
                    <a:pt x="329490" y="54814"/>
                  </a:lnTo>
                  <a:lnTo>
                    <a:pt x="345772" y="67906"/>
                  </a:lnTo>
                  <a:lnTo>
                    <a:pt x="357257" y="89244"/>
                  </a:lnTo>
                  <a:lnTo>
                    <a:pt x="362910" y="115926"/>
                  </a:lnTo>
                  <a:lnTo>
                    <a:pt x="361697" y="145048"/>
                  </a:lnTo>
                  <a:lnTo>
                    <a:pt x="361138" y="148337"/>
                  </a:lnTo>
                  <a:lnTo>
                    <a:pt x="360440" y="151563"/>
                  </a:lnTo>
                  <a:lnTo>
                    <a:pt x="359589" y="154700"/>
                  </a:lnTo>
                  <a:lnTo>
                    <a:pt x="369777" y="187926"/>
                  </a:lnTo>
                  <a:lnTo>
                    <a:pt x="364077" y="257449"/>
                  </a:lnTo>
                  <a:lnTo>
                    <a:pt x="342666" y="292013"/>
                  </a:lnTo>
                  <a:lnTo>
                    <a:pt x="321641" y="303696"/>
                  </a:lnTo>
                  <a:lnTo>
                    <a:pt x="317574" y="334589"/>
                  </a:lnTo>
                  <a:lnTo>
                    <a:pt x="306787" y="359721"/>
                  </a:lnTo>
                  <a:lnTo>
                    <a:pt x="290893" y="376554"/>
                  </a:lnTo>
                  <a:lnTo>
                    <a:pt x="271502" y="382551"/>
                  </a:lnTo>
                  <a:lnTo>
                    <a:pt x="264669" y="381711"/>
                  </a:lnTo>
                  <a:lnTo>
                    <a:pt x="258005" y="379392"/>
                  </a:lnTo>
                  <a:lnTo>
                    <a:pt x="251603" y="375639"/>
                  </a:lnTo>
                  <a:lnTo>
                    <a:pt x="245556" y="370498"/>
                  </a:lnTo>
                  <a:lnTo>
                    <a:pt x="234638" y="403064"/>
                  </a:lnTo>
                  <a:lnTo>
                    <a:pt x="217379" y="425610"/>
                  </a:lnTo>
                  <a:lnTo>
                    <a:pt x="196109" y="436135"/>
                  </a:lnTo>
                  <a:lnTo>
                    <a:pt x="173153" y="432639"/>
                  </a:lnTo>
                  <a:lnTo>
                    <a:pt x="163870" y="426683"/>
                  </a:lnTo>
                  <a:lnTo>
                    <a:pt x="155418" y="418328"/>
                  </a:lnTo>
                  <a:lnTo>
                    <a:pt x="147975" y="407785"/>
                  </a:lnTo>
                  <a:lnTo>
                    <a:pt x="141721" y="395263"/>
                  </a:lnTo>
                  <a:lnTo>
                    <a:pt x="116882" y="409453"/>
                  </a:lnTo>
                  <a:lnTo>
                    <a:pt x="68404" y="390070"/>
                  </a:lnTo>
                  <a:lnTo>
                    <a:pt x="49912" y="356922"/>
                  </a:lnTo>
                  <a:lnTo>
                    <a:pt x="35077" y="354967"/>
                  </a:lnTo>
                  <a:lnTo>
                    <a:pt x="22304" y="344454"/>
                  </a:lnTo>
                  <a:lnTo>
                    <a:pt x="12934" y="327068"/>
                  </a:lnTo>
                  <a:lnTo>
                    <a:pt x="8307" y="304496"/>
                  </a:lnTo>
                  <a:lnTo>
                    <a:pt x="8247" y="291451"/>
                  </a:lnTo>
                  <a:lnTo>
                    <a:pt x="9931" y="278838"/>
                  </a:lnTo>
                  <a:lnTo>
                    <a:pt x="13270" y="267094"/>
                  </a:lnTo>
                  <a:lnTo>
                    <a:pt x="18175" y="256656"/>
                  </a:lnTo>
                  <a:lnTo>
                    <a:pt x="7110" y="240760"/>
                  </a:lnTo>
                  <a:lnTo>
                    <a:pt x="908" y="220000"/>
                  </a:lnTo>
                  <a:lnTo>
                    <a:pt x="0" y="197016"/>
                  </a:lnTo>
                  <a:lnTo>
                    <a:pt x="4815" y="174448"/>
                  </a:lnTo>
                  <a:lnTo>
                    <a:pt x="10127" y="163161"/>
                  </a:lnTo>
                  <a:lnTo>
                    <a:pt x="16834" y="154290"/>
                  </a:lnTo>
                  <a:lnTo>
                    <a:pt x="24633" y="148149"/>
                  </a:lnTo>
                  <a:lnTo>
                    <a:pt x="33224" y="145048"/>
                  </a:lnTo>
                  <a:lnTo>
                    <a:pt x="33542" y="143689"/>
                  </a:lnTo>
                  <a:close/>
                </a:path>
                <a:path w="371475" h="436245">
                  <a:moveTo>
                    <a:pt x="40349" y="263006"/>
                  </a:moveTo>
                  <a:lnTo>
                    <a:pt x="32755" y="263958"/>
                  </a:lnTo>
                  <a:lnTo>
                    <a:pt x="25147" y="261151"/>
                  </a:lnTo>
                  <a:lnTo>
                    <a:pt x="18569" y="254954"/>
                  </a:lnTo>
                </a:path>
                <a:path w="371475" h="436245">
                  <a:moveTo>
                    <a:pt x="59577" y="351144"/>
                  </a:moveTo>
                  <a:lnTo>
                    <a:pt x="56516" y="353099"/>
                  </a:lnTo>
                  <a:lnTo>
                    <a:pt x="53316" y="354395"/>
                  </a:lnTo>
                  <a:lnTo>
                    <a:pt x="50039" y="355004"/>
                  </a:lnTo>
                </a:path>
                <a:path w="371475" h="436245">
                  <a:moveTo>
                    <a:pt x="141695" y="393498"/>
                  </a:moveTo>
                  <a:lnTo>
                    <a:pt x="139396" y="387986"/>
                  </a:lnTo>
                  <a:lnTo>
                    <a:pt x="137466" y="382093"/>
                  </a:lnTo>
                  <a:lnTo>
                    <a:pt x="135955" y="375921"/>
                  </a:lnTo>
                </a:path>
                <a:path w="371475" h="436245">
                  <a:moveTo>
                    <a:pt x="247880" y="349658"/>
                  </a:moveTo>
                  <a:lnTo>
                    <a:pt x="247550" y="356198"/>
                  </a:lnTo>
                  <a:lnTo>
                    <a:pt x="246775" y="362662"/>
                  </a:lnTo>
                  <a:lnTo>
                    <a:pt x="245594" y="368949"/>
                  </a:lnTo>
                </a:path>
                <a:path w="371475" h="436245">
                  <a:moveTo>
                    <a:pt x="293473" y="230430"/>
                  </a:moveTo>
                  <a:lnTo>
                    <a:pt x="305134" y="243053"/>
                  </a:lnTo>
                  <a:lnTo>
                    <a:pt x="313975" y="260032"/>
                  </a:lnTo>
                  <a:lnTo>
                    <a:pt x="319557" y="280238"/>
                  </a:lnTo>
                  <a:lnTo>
                    <a:pt x="321438" y="302541"/>
                  </a:lnTo>
                </a:path>
                <a:path w="371475" h="436245">
                  <a:moveTo>
                    <a:pt x="359424" y="153633"/>
                  </a:moveTo>
                  <a:lnTo>
                    <a:pt x="357058" y="161223"/>
                  </a:lnTo>
                  <a:lnTo>
                    <a:pt x="354171" y="168305"/>
                  </a:lnTo>
                  <a:lnTo>
                    <a:pt x="350796" y="174811"/>
                  </a:lnTo>
                  <a:lnTo>
                    <a:pt x="346965" y="180671"/>
                  </a:lnTo>
                </a:path>
                <a:path w="371475" h="436245">
                  <a:moveTo>
                    <a:pt x="329541" y="53303"/>
                  </a:moveTo>
                  <a:lnTo>
                    <a:pt x="330023" y="57520"/>
                  </a:lnTo>
                  <a:lnTo>
                    <a:pt x="330239" y="61799"/>
                  </a:lnTo>
                  <a:lnTo>
                    <a:pt x="330201" y="66079"/>
                  </a:lnTo>
                </a:path>
                <a:path w="371475" h="436245">
                  <a:moveTo>
                    <a:pt x="250039" y="38406"/>
                  </a:moveTo>
                  <a:lnTo>
                    <a:pt x="251664" y="32513"/>
                  </a:lnTo>
                  <a:lnTo>
                    <a:pt x="253811" y="27027"/>
                  </a:lnTo>
                  <a:lnTo>
                    <a:pt x="256414" y="22125"/>
                  </a:lnTo>
                </a:path>
                <a:path w="371475" h="436245">
                  <a:moveTo>
                    <a:pt x="190387" y="46166"/>
                  </a:moveTo>
                  <a:lnTo>
                    <a:pt x="191047" y="41302"/>
                  </a:lnTo>
                  <a:lnTo>
                    <a:pt x="192089" y="36577"/>
                  </a:lnTo>
                  <a:lnTo>
                    <a:pt x="193473" y="32120"/>
                  </a:lnTo>
                </a:path>
                <a:path w="371475" h="436245">
                  <a:moveTo>
                    <a:pt x="120385" y="50941"/>
                  </a:moveTo>
                  <a:lnTo>
                    <a:pt x="124449" y="54738"/>
                  </a:lnTo>
                  <a:lnTo>
                    <a:pt x="128195" y="59310"/>
                  </a:lnTo>
                  <a:lnTo>
                    <a:pt x="131561" y="64568"/>
                  </a:lnTo>
                </a:path>
                <a:path w="371475" h="436245">
                  <a:moveTo>
                    <a:pt x="35485" y="158027"/>
                  </a:moveTo>
                  <a:lnTo>
                    <a:pt x="34609" y="153341"/>
                  </a:lnTo>
                  <a:lnTo>
                    <a:pt x="33948" y="148540"/>
                  </a:lnTo>
                  <a:lnTo>
                    <a:pt x="33542" y="143689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712342" y="5370072"/>
            <a:ext cx="3934460" cy="1326515"/>
            <a:chOff x="4712342" y="5370072"/>
            <a:chExt cx="3934460" cy="132651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7104" y="5374835"/>
              <a:ext cx="3924573" cy="131676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17104" y="5374835"/>
              <a:ext cx="3924935" cy="1316990"/>
            </a:xfrm>
            <a:custGeom>
              <a:avLst/>
              <a:gdLst/>
              <a:ahLst/>
              <a:cxnLst/>
              <a:rect l="l" t="t" r="r" b="b"/>
              <a:pathLst>
                <a:path w="3924934" h="1316990">
                  <a:moveTo>
                    <a:pt x="357180" y="433497"/>
                  </a:moveTo>
                  <a:lnTo>
                    <a:pt x="351747" y="403045"/>
                  </a:lnTo>
                  <a:lnTo>
                    <a:pt x="353472" y="373107"/>
                  </a:lnTo>
                  <a:lnTo>
                    <a:pt x="362034" y="343877"/>
                  </a:lnTo>
                  <a:lnTo>
                    <a:pt x="398394" y="288306"/>
                  </a:lnTo>
                  <a:lnTo>
                    <a:pt x="458266" y="237872"/>
                  </a:lnTo>
                  <a:lnTo>
                    <a:pt x="496219" y="215063"/>
                  </a:lnTo>
                  <a:lnTo>
                    <a:pt x="539091" y="194115"/>
                  </a:lnTo>
                  <a:lnTo>
                    <a:pt x="586561" y="175221"/>
                  </a:lnTo>
                  <a:lnTo>
                    <a:pt x="638309" y="158573"/>
                  </a:lnTo>
                  <a:lnTo>
                    <a:pt x="694016" y="144365"/>
                  </a:lnTo>
                  <a:lnTo>
                    <a:pt x="753362" y="132787"/>
                  </a:lnTo>
                  <a:lnTo>
                    <a:pt x="816027" y="124033"/>
                  </a:lnTo>
                  <a:lnTo>
                    <a:pt x="881690" y="118295"/>
                  </a:lnTo>
                  <a:lnTo>
                    <a:pt x="932712" y="116131"/>
                  </a:lnTo>
                  <a:lnTo>
                    <a:pt x="983689" y="115908"/>
                  </a:lnTo>
                  <a:lnTo>
                    <a:pt x="1034359" y="117606"/>
                  </a:lnTo>
                  <a:lnTo>
                    <a:pt x="1084461" y="121200"/>
                  </a:lnTo>
                  <a:lnTo>
                    <a:pt x="1133737" y="126671"/>
                  </a:lnTo>
                  <a:lnTo>
                    <a:pt x="1181924" y="133994"/>
                  </a:lnTo>
                  <a:lnTo>
                    <a:pt x="1228763" y="143147"/>
                  </a:lnTo>
                  <a:lnTo>
                    <a:pt x="1273993" y="154109"/>
                  </a:lnTo>
                  <a:lnTo>
                    <a:pt x="1303337" y="132013"/>
                  </a:lnTo>
                  <a:lnTo>
                    <a:pt x="1337323" y="112035"/>
                  </a:lnTo>
                  <a:lnTo>
                    <a:pt x="1375457" y="94243"/>
                  </a:lnTo>
                  <a:lnTo>
                    <a:pt x="1417250" y="78706"/>
                  </a:lnTo>
                  <a:lnTo>
                    <a:pt x="1462209" y="65494"/>
                  </a:lnTo>
                  <a:lnTo>
                    <a:pt x="1509844" y="54675"/>
                  </a:lnTo>
                  <a:lnTo>
                    <a:pt x="1559664" y="46318"/>
                  </a:lnTo>
                  <a:lnTo>
                    <a:pt x="1611176" y="40492"/>
                  </a:lnTo>
                  <a:lnTo>
                    <a:pt x="1663890" y="37266"/>
                  </a:lnTo>
                  <a:lnTo>
                    <a:pt x="1717316" y="36708"/>
                  </a:lnTo>
                  <a:lnTo>
                    <a:pt x="1770960" y="38888"/>
                  </a:lnTo>
                  <a:lnTo>
                    <a:pt x="1824332" y="43875"/>
                  </a:lnTo>
                  <a:lnTo>
                    <a:pt x="1876942" y="51737"/>
                  </a:lnTo>
                  <a:lnTo>
                    <a:pt x="1928297" y="62542"/>
                  </a:lnTo>
                  <a:lnTo>
                    <a:pt x="1987511" y="79544"/>
                  </a:lnTo>
                  <a:lnTo>
                    <a:pt x="2040819" y="100261"/>
                  </a:lnTo>
                  <a:lnTo>
                    <a:pt x="2070762" y="77183"/>
                  </a:lnTo>
                  <a:lnTo>
                    <a:pt x="2106841" y="56868"/>
                  </a:lnTo>
                  <a:lnTo>
                    <a:pt x="2148233" y="39441"/>
                  </a:lnTo>
                  <a:lnTo>
                    <a:pt x="2194117" y="25027"/>
                  </a:lnTo>
                  <a:lnTo>
                    <a:pt x="2243668" y="13752"/>
                  </a:lnTo>
                  <a:lnTo>
                    <a:pt x="2296064" y="5738"/>
                  </a:lnTo>
                  <a:lnTo>
                    <a:pt x="2350483" y="1113"/>
                  </a:lnTo>
                  <a:lnTo>
                    <a:pt x="2406103" y="0"/>
                  </a:lnTo>
                  <a:lnTo>
                    <a:pt x="2462099" y="2523"/>
                  </a:lnTo>
                  <a:lnTo>
                    <a:pt x="2517650" y="8809"/>
                  </a:lnTo>
                  <a:lnTo>
                    <a:pt x="2571933" y="18981"/>
                  </a:lnTo>
                  <a:lnTo>
                    <a:pt x="2611239" y="29300"/>
                  </a:lnTo>
                  <a:lnTo>
                    <a:pt x="2647593" y="41524"/>
                  </a:lnTo>
                  <a:lnTo>
                    <a:pt x="2710109" y="71305"/>
                  </a:lnTo>
                  <a:lnTo>
                    <a:pt x="2748466" y="53080"/>
                  </a:lnTo>
                  <a:lnTo>
                    <a:pt x="2790525" y="37513"/>
                  </a:lnTo>
                  <a:lnTo>
                    <a:pt x="2835704" y="24627"/>
                  </a:lnTo>
                  <a:lnTo>
                    <a:pt x="2883421" y="14443"/>
                  </a:lnTo>
                  <a:lnTo>
                    <a:pt x="2933095" y="6983"/>
                  </a:lnTo>
                  <a:lnTo>
                    <a:pt x="2984145" y="2269"/>
                  </a:lnTo>
                  <a:lnTo>
                    <a:pt x="3035988" y="321"/>
                  </a:lnTo>
                  <a:lnTo>
                    <a:pt x="3088043" y="1161"/>
                  </a:lnTo>
                  <a:lnTo>
                    <a:pt x="3139728" y="4811"/>
                  </a:lnTo>
                  <a:lnTo>
                    <a:pt x="3190462" y="11292"/>
                  </a:lnTo>
                  <a:lnTo>
                    <a:pt x="3239663" y="20625"/>
                  </a:lnTo>
                  <a:lnTo>
                    <a:pt x="3286749" y="32834"/>
                  </a:lnTo>
                  <a:lnTo>
                    <a:pt x="3331139" y="47937"/>
                  </a:lnTo>
                  <a:lnTo>
                    <a:pt x="3384792" y="72563"/>
                  </a:lnTo>
                  <a:lnTo>
                    <a:pt x="3428040" y="100833"/>
                  </a:lnTo>
                  <a:lnTo>
                    <a:pt x="3460048" y="132055"/>
                  </a:lnTo>
                  <a:lnTo>
                    <a:pt x="3479983" y="165539"/>
                  </a:lnTo>
                  <a:lnTo>
                    <a:pt x="3542167" y="175387"/>
                  </a:lnTo>
                  <a:lnTo>
                    <a:pt x="3599542" y="188648"/>
                  </a:lnTo>
                  <a:lnTo>
                    <a:pt x="3651705" y="204998"/>
                  </a:lnTo>
                  <a:lnTo>
                    <a:pt x="3698249" y="224113"/>
                  </a:lnTo>
                  <a:lnTo>
                    <a:pt x="3738769" y="245667"/>
                  </a:lnTo>
                  <a:lnTo>
                    <a:pt x="3772861" y="269336"/>
                  </a:lnTo>
                  <a:lnTo>
                    <a:pt x="3820136" y="321723"/>
                  </a:lnTo>
                  <a:lnTo>
                    <a:pt x="3836832" y="378676"/>
                  </a:lnTo>
                  <a:lnTo>
                    <a:pt x="3832700" y="408053"/>
                  </a:lnTo>
                  <a:lnTo>
                    <a:pt x="3814967" y="445001"/>
                  </a:lnTo>
                  <a:lnTo>
                    <a:pt x="3797483" y="466707"/>
                  </a:lnTo>
                  <a:lnTo>
                    <a:pt x="3837864" y="493839"/>
                  </a:lnTo>
                  <a:lnTo>
                    <a:pt x="3870452" y="522308"/>
                  </a:lnTo>
                  <a:lnTo>
                    <a:pt x="3895333" y="551817"/>
                  </a:lnTo>
                  <a:lnTo>
                    <a:pt x="3922309" y="612777"/>
                  </a:lnTo>
                  <a:lnTo>
                    <a:pt x="3924573" y="643636"/>
                  </a:lnTo>
                  <a:lnTo>
                    <a:pt x="3919466" y="674354"/>
                  </a:lnTo>
                  <a:lnTo>
                    <a:pt x="3887482" y="734184"/>
                  </a:lnTo>
                  <a:lnTo>
                    <a:pt x="3860772" y="762704"/>
                  </a:lnTo>
                  <a:lnTo>
                    <a:pt x="3827030" y="789902"/>
                  </a:lnTo>
                  <a:lnTo>
                    <a:pt x="3786340" y="815480"/>
                  </a:lnTo>
                  <a:lnTo>
                    <a:pt x="3738786" y="839144"/>
                  </a:lnTo>
                  <a:lnTo>
                    <a:pt x="3684453" y="860598"/>
                  </a:lnTo>
                  <a:lnTo>
                    <a:pt x="3641318" y="874437"/>
                  </a:lnTo>
                  <a:lnTo>
                    <a:pt x="3595915" y="886494"/>
                  </a:lnTo>
                  <a:lnTo>
                    <a:pt x="3548515" y="896720"/>
                  </a:lnTo>
                  <a:lnTo>
                    <a:pt x="3499390" y="905064"/>
                  </a:lnTo>
                  <a:lnTo>
                    <a:pt x="3448812" y="911476"/>
                  </a:lnTo>
                  <a:lnTo>
                    <a:pt x="3397052" y="915906"/>
                  </a:lnTo>
                  <a:lnTo>
                    <a:pt x="3392416" y="945956"/>
                  </a:lnTo>
                  <a:lnTo>
                    <a:pt x="3360157" y="1002404"/>
                  </a:lnTo>
                  <a:lnTo>
                    <a:pt x="3300551" y="1052497"/>
                  </a:lnTo>
                  <a:lnTo>
                    <a:pt x="3261733" y="1074604"/>
                  </a:lnTo>
                  <a:lnTo>
                    <a:pt x="3217565" y="1094452"/>
                  </a:lnTo>
                  <a:lnTo>
                    <a:pt x="3168543" y="1111821"/>
                  </a:lnTo>
                  <a:lnTo>
                    <a:pt x="3115162" y="1126487"/>
                  </a:lnTo>
                  <a:lnTo>
                    <a:pt x="3057919" y="1138227"/>
                  </a:lnTo>
                  <a:lnTo>
                    <a:pt x="2997309" y="1146818"/>
                  </a:lnTo>
                  <a:lnTo>
                    <a:pt x="2933827" y="1152038"/>
                  </a:lnTo>
                  <a:lnTo>
                    <a:pt x="2867970" y="1153663"/>
                  </a:lnTo>
                  <a:lnTo>
                    <a:pt x="2810172" y="1151993"/>
                  </a:lnTo>
                  <a:lnTo>
                    <a:pt x="2753392" y="1147455"/>
                  </a:lnTo>
                  <a:lnTo>
                    <a:pt x="2698129" y="1140116"/>
                  </a:lnTo>
                  <a:lnTo>
                    <a:pt x="2644885" y="1130043"/>
                  </a:lnTo>
                  <a:lnTo>
                    <a:pt x="2594158" y="1117303"/>
                  </a:lnTo>
                  <a:lnTo>
                    <a:pt x="2574378" y="1142810"/>
                  </a:lnTo>
                  <a:lnTo>
                    <a:pt x="2520911" y="1189492"/>
                  </a:lnTo>
                  <a:lnTo>
                    <a:pt x="2487862" y="1210509"/>
                  </a:lnTo>
                  <a:lnTo>
                    <a:pt x="2451031" y="1229873"/>
                  </a:lnTo>
                  <a:lnTo>
                    <a:pt x="2410736" y="1247504"/>
                  </a:lnTo>
                  <a:lnTo>
                    <a:pt x="2367298" y="1263324"/>
                  </a:lnTo>
                  <a:lnTo>
                    <a:pt x="2321036" y="1277255"/>
                  </a:lnTo>
                  <a:lnTo>
                    <a:pt x="2272270" y="1289218"/>
                  </a:lnTo>
                  <a:lnTo>
                    <a:pt x="2221320" y="1299134"/>
                  </a:lnTo>
                  <a:lnTo>
                    <a:pt x="2168506" y="1306926"/>
                  </a:lnTo>
                  <a:lnTo>
                    <a:pt x="2114147" y="1312514"/>
                  </a:lnTo>
                  <a:lnTo>
                    <a:pt x="2058564" y="1315820"/>
                  </a:lnTo>
                  <a:lnTo>
                    <a:pt x="2002076" y="1316765"/>
                  </a:lnTo>
                  <a:lnTo>
                    <a:pt x="1945002" y="1315272"/>
                  </a:lnTo>
                  <a:lnTo>
                    <a:pt x="1887664" y="1311260"/>
                  </a:lnTo>
                  <a:lnTo>
                    <a:pt x="1830380" y="1304653"/>
                  </a:lnTo>
                  <a:lnTo>
                    <a:pt x="1773389" y="1295321"/>
                  </a:lnTo>
                  <a:lnTo>
                    <a:pt x="1719018" y="1283535"/>
                  </a:lnTo>
                  <a:lnTo>
                    <a:pt x="1667614" y="1269415"/>
                  </a:lnTo>
                  <a:lnTo>
                    <a:pt x="1619527" y="1253081"/>
                  </a:lnTo>
                  <a:lnTo>
                    <a:pt x="1575106" y="1234651"/>
                  </a:lnTo>
                  <a:lnTo>
                    <a:pt x="1534700" y="1214244"/>
                  </a:lnTo>
                  <a:lnTo>
                    <a:pt x="1498656" y="1191979"/>
                  </a:lnTo>
                  <a:lnTo>
                    <a:pt x="1448217" y="1204639"/>
                  </a:lnTo>
                  <a:lnTo>
                    <a:pt x="1396543" y="1215220"/>
                  </a:lnTo>
                  <a:lnTo>
                    <a:pt x="1343881" y="1223748"/>
                  </a:lnTo>
                  <a:lnTo>
                    <a:pt x="1290481" y="1230252"/>
                  </a:lnTo>
                  <a:lnTo>
                    <a:pt x="1236587" y="1234761"/>
                  </a:lnTo>
                  <a:lnTo>
                    <a:pt x="1182450" y="1237303"/>
                  </a:lnTo>
                  <a:lnTo>
                    <a:pt x="1128314" y="1237906"/>
                  </a:lnTo>
                  <a:lnTo>
                    <a:pt x="1074429" y="1236598"/>
                  </a:lnTo>
                  <a:lnTo>
                    <a:pt x="1021042" y="1233407"/>
                  </a:lnTo>
                  <a:lnTo>
                    <a:pt x="968399" y="1228363"/>
                  </a:lnTo>
                  <a:lnTo>
                    <a:pt x="916749" y="1221492"/>
                  </a:lnTo>
                  <a:lnTo>
                    <a:pt x="866339" y="1212824"/>
                  </a:lnTo>
                  <a:lnTo>
                    <a:pt x="817417" y="1202387"/>
                  </a:lnTo>
                  <a:lnTo>
                    <a:pt x="770229" y="1190209"/>
                  </a:lnTo>
                  <a:lnTo>
                    <a:pt x="725024" y="1176318"/>
                  </a:lnTo>
                  <a:lnTo>
                    <a:pt x="682048" y="1160742"/>
                  </a:lnTo>
                  <a:lnTo>
                    <a:pt x="641550" y="1143511"/>
                  </a:lnTo>
                  <a:lnTo>
                    <a:pt x="603776" y="1124651"/>
                  </a:lnTo>
                  <a:lnTo>
                    <a:pt x="568975" y="1104192"/>
                  </a:lnTo>
                  <a:lnTo>
                    <a:pt x="537393" y="1082162"/>
                  </a:lnTo>
                  <a:lnTo>
                    <a:pt x="532440" y="1078314"/>
                  </a:lnTo>
                  <a:lnTo>
                    <a:pt x="530027" y="1076383"/>
                  </a:lnTo>
                  <a:lnTo>
                    <a:pt x="465682" y="1077448"/>
                  </a:lnTo>
                  <a:lnTo>
                    <a:pt x="403473" y="1073896"/>
                  </a:lnTo>
                  <a:lnTo>
                    <a:pt x="344303" y="1066052"/>
                  </a:lnTo>
                  <a:lnTo>
                    <a:pt x="289074" y="1054241"/>
                  </a:lnTo>
                  <a:lnTo>
                    <a:pt x="238689" y="1038790"/>
                  </a:lnTo>
                  <a:lnTo>
                    <a:pt x="194049" y="1020023"/>
                  </a:lnTo>
                  <a:lnTo>
                    <a:pt x="156057" y="998268"/>
                  </a:lnTo>
                  <a:lnTo>
                    <a:pt x="125614" y="973848"/>
                  </a:lnTo>
                  <a:lnTo>
                    <a:pt x="90988" y="918319"/>
                  </a:lnTo>
                  <a:lnTo>
                    <a:pt x="90329" y="878991"/>
                  </a:lnTo>
                  <a:lnTo>
                    <a:pt x="108101" y="840963"/>
                  </a:lnTo>
                  <a:lnTo>
                    <a:pt x="143352" y="805555"/>
                  </a:lnTo>
                  <a:lnTo>
                    <a:pt x="195128" y="774085"/>
                  </a:lnTo>
                  <a:lnTo>
                    <a:pt x="137165" y="755112"/>
                  </a:lnTo>
                  <a:lnTo>
                    <a:pt x="88847" y="732364"/>
                  </a:lnTo>
                  <a:lnTo>
                    <a:pt x="50574" y="706542"/>
                  </a:lnTo>
                  <a:lnTo>
                    <a:pt x="22742" y="678346"/>
                  </a:lnTo>
                  <a:lnTo>
                    <a:pt x="0" y="617630"/>
                  </a:lnTo>
                  <a:lnTo>
                    <a:pt x="5884" y="586510"/>
                  </a:lnTo>
                  <a:lnTo>
                    <a:pt x="54158" y="526245"/>
                  </a:lnTo>
                  <a:lnTo>
                    <a:pt x="89730" y="502799"/>
                  </a:lnTo>
                  <a:lnTo>
                    <a:pt x="132315" y="482446"/>
                  </a:lnTo>
                  <a:lnTo>
                    <a:pt x="180967" y="465467"/>
                  </a:lnTo>
                  <a:lnTo>
                    <a:pt x="234743" y="452145"/>
                  </a:lnTo>
                  <a:lnTo>
                    <a:pt x="292695" y="442762"/>
                  </a:lnTo>
                  <a:lnTo>
                    <a:pt x="353878" y="437599"/>
                  </a:lnTo>
                  <a:lnTo>
                    <a:pt x="357180" y="433497"/>
                  </a:lnTo>
                  <a:close/>
                </a:path>
                <a:path w="3924934" h="1316990">
                  <a:moveTo>
                    <a:pt x="429062" y="793237"/>
                  </a:moveTo>
                  <a:lnTo>
                    <a:pt x="381053" y="793607"/>
                  </a:lnTo>
                  <a:lnTo>
                    <a:pt x="333544" y="791310"/>
                  </a:lnTo>
                  <a:lnTo>
                    <a:pt x="287065" y="786399"/>
                  </a:lnTo>
                  <a:lnTo>
                    <a:pt x="242146" y="778929"/>
                  </a:lnTo>
                  <a:lnTo>
                    <a:pt x="199319" y="768954"/>
                  </a:lnTo>
                </a:path>
                <a:path w="3924934" h="1316990">
                  <a:moveTo>
                    <a:pt x="631881" y="1058984"/>
                  </a:moveTo>
                  <a:lnTo>
                    <a:pt x="607414" y="1063015"/>
                  </a:lnTo>
                  <a:lnTo>
                    <a:pt x="582446" y="1066300"/>
                  </a:lnTo>
                  <a:lnTo>
                    <a:pt x="557050" y="1068832"/>
                  </a:lnTo>
                  <a:lnTo>
                    <a:pt x="531297" y="1070605"/>
                  </a:lnTo>
                </a:path>
                <a:path w="3924934" h="1316990">
                  <a:moveTo>
                    <a:pt x="1498402" y="1186670"/>
                  </a:moveTo>
                  <a:lnTo>
                    <a:pt x="1480953" y="1173985"/>
                  </a:lnTo>
                  <a:lnTo>
                    <a:pt x="1465017" y="1160903"/>
                  </a:lnTo>
                  <a:lnTo>
                    <a:pt x="1450628" y="1147453"/>
                  </a:lnTo>
                  <a:lnTo>
                    <a:pt x="1437823" y="1133660"/>
                  </a:lnTo>
                </a:path>
                <a:path w="3924934" h="1316990">
                  <a:moveTo>
                    <a:pt x="2618796" y="1054476"/>
                  </a:moveTo>
                  <a:lnTo>
                    <a:pt x="2615276" y="1069220"/>
                  </a:lnTo>
                  <a:lnTo>
                    <a:pt x="2610065" y="1083849"/>
                  </a:lnTo>
                  <a:lnTo>
                    <a:pt x="2603187" y="1098333"/>
                  </a:lnTo>
                  <a:lnTo>
                    <a:pt x="2594666" y="1112642"/>
                  </a:lnTo>
                </a:path>
                <a:path w="3924934" h="1316990">
                  <a:moveTo>
                    <a:pt x="3099872" y="695040"/>
                  </a:moveTo>
                  <a:lnTo>
                    <a:pt x="3164826" y="712207"/>
                  </a:lnTo>
                  <a:lnTo>
                    <a:pt x="3222907" y="733085"/>
                  </a:lnTo>
                  <a:lnTo>
                    <a:pt x="3273541" y="757248"/>
                  </a:lnTo>
                  <a:lnTo>
                    <a:pt x="3316153" y="784272"/>
                  </a:lnTo>
                  <a:lnTo>
                    <a:pt x="3350169" y="813730"/>
                  </a:lnTo>
                  <a:lnTo>
                    <a:pt x="3375013" y="845197"/>
                  </a:lnTo>
                  <a:lnTo>
                    <a:pt x="3390113" y="878246"/>
                  </a:lnTo>
                  <a:lnTo>
                    <a:pt x="3394893" y="912452"/>
                  </a:lnTo>
                </a:path>
                <a:path w="3924934" h="1316990">
                  <a:moveTo>
                    <a:pt x="3795705" y="463481"/>
                  </a:moveTo>
                  <a:lnTo>
                    <a:pt x="3770755" y="486374"/>
                  </a:lnTo>
                  <a:lnTo>
                    <a:pt x="3740317" y="507728"/>
                  </a:lnTo>
                  <a:lnTo>
                    <a:pt x="3704711" y="527339"/>
                  </a:lnTo>
                  <a:lnTo>
                    <a:pt x="3664260" y="545003"/>
                  </a:lnTo>
                </a:path>
                <a:path w="3924934" h="1316990">
                  <a:moveTo>
                    <a:pt x="3480491" y="160967"/>
                  </a:moveTo>
                  <a:lnTo>
                    <a:pt x="3483723" y="170534"/>
                  </a:lnTo>
                  <a:lnTo>
                    <a:pt x="3485968" y="180160"/>
                  </a:lnTo>
                  <a:lnTo>
                    <a:pt x="3487188" y="189810"/>
                  </a:lnTo>
                  <a:lnTo>
                    <a:pt x="3487349" y="199448"/>
                  </a:lnTo>
                </a:path>
                <a:path w="3924934" h="1316990">
                  <a:moveTo>
                    <a:pt x="2641529" y="116136"/>
                  </a:moveTo>
                  <a:lnTo>
                    <a:pt x="2655422" y="103045"/>
                  </a:lnTo>
                  <a:lnTo>
                    <a:pt x="2671326" y="90466"/>
                  </a:lnTo>
                  <a:lnTo>
                    <a:pt x="2689160" y="78435"/>
                  </a:lnTo>
                  <a:lnTo>
                    <a:pt x="2708839" y="66987"/>
                  </a:lnTo>
                </a:path>
                <a:path w="3924934" h="1316990">
                  <a:moveTo>
                    <a:pt x="2012117" y="139504"/>
                  </a:moveTo>
                  <a:lnTo>
                    <a:pt x="2018110" y="128555"/>
                  </a:lnTo>
                  <a:lnTo>
                    <a:pt x="2025579" y="117819"/>
                  </a:lnTo>
                  <a:lnTo>
                    <a:pt x="2034477" y="107322"/>
                  </a:lnTo>
                  <a:lnTo>
                    <a:pt x="2044756" y="97086"/>
                  </a:lnTo>
                </a:path>
                <a:path w="3924934" h="1316990">
                  <a:moveTo>
                    <a:pt x="1273485" y="153855"/>
                  </a:moveTo>
                  <a:lnTo>
                    <a:pt x="1305029" y="162874"/>
                  </a:lnTo>
                  <a:lnTo>
                    <a:pt x="1335239" y="172762"/>
                  </a:lnTo>
                  <a:lnTo>
                    <a:pt x="1364068" y="183484"/>
                  </a:lnTo>
                  <a:lnTo>
                    <a:pt x="1391468" y="195003"/>
                  </a:lnTo>
                </a:path>
                <a:path w="3924934" h="1316990">
                  <a:moveTo>
                    <a:pt x="377754" y="476740"/>
                  </a:moveTo>
                  <a:lnTo>
                    <a:pt x="371235" y="466074"/>
                  </a:lnTo>
                  <a:lnTo>
                    <a:pt x="365610" y="455306"/>
                  </a:lnTo>
                  <a:lnTo>
                    <a:pt x="360913" y="444447"/>
                  </a:lnTo>
                  <a:lnTo>
                    <a:pt x="357180" y="433509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96636" y="5515762"/>
            <a:ext cx="32486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“Call the story done. We know 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there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are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still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</a:t>
            </a:r>
            <a:r>
              <a:rPr sz="1800" i="1" dirty="0">
                <a:latin typeface="Arial"/>
                <a:cs typeface="Arial"/>
              </a:rPr>
              <a:t> few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problems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so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just open up </a:t>
            </a:r>
            <a:r>
              <a:rPr sz="1800" i="1" spc="-5" dirty="0">
                <a:latin typeface="Arial"/>
                <a:cs typeface="Arial"/>
              </a:rPr>
              <a:t>some </a:t>
            </a:r>
            <a:r>
              <a:rPr sz="1800" i="1" dirty="0">
                <a:latin typeface="Arial"/>
                <a:cs typeface="Arial"/>
              </a:rPr>
              <a:t>defects </a:t>
            </a:r>
            <a:r>
              <a:rPr sz="1800" i="1" spc="5" dirty="0">
                <a:latin typeface="Arial"/>
                <a:cs typeface="Arial"/>
              </a:rPr>
              <a:t> against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303410" y="6267381"/>
            <a:ext cx="379730" cy="444500"/>
            <a:chOff x="8303410" y="6267381"/>
            <a:chExt cx="379730" cy="44450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8173" y="6272143"/>
              <a:ext cx="369577" cy="4345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308173" y="6272143"/>
              <a:ext cx="370205" cy="434975"/>
            </a:xfrm>
            <a:custGeom>
              <a:avLst/>
              <a:gdLst/>
              <a:ahLst/>
              <a:cxnLst/>
              <a:rect l="l" t="t" r="r" b="b"/>
              <a:pathLst>
                <a:path w="370204" h="434975">
                  <a:moveTo>
                    <a:pt x="33440" y="143172"/>
                  </a:moveTo>
                  <a:lnTo>
                    <a:pt x="44664" y="74687"/>
                  </a:lnTo>
                  <a:lnTo>
                    <a:pt x="82843" y="39007"/>
                  </a:lnTo>
                  <a:lnTo>
                    <a:pt x="92477" y="38208"/>
                  </a:lnTo>
                  <a:lnTo>
                    <a:pt x="102004" y="39959"/>
                  </a:lnTo>
                  <a:lnTo>
                    <a:pt x="111222" y="44196"/>
                  </a:lnTo>
                  <a:lnTo>
                    <a:pt x="119927" y="50856"/>
                  </a:lnTo>
                  <a:lnTo>
                    <a:pt x="131429" y="28401"/>
                  </a:lnTo>
                  <a:lnTo>
                    <a:pt x="146883" y="15218"/>
                  </a:lnTo>
                  <a:lnTo>
                    <a:pt x="164290" y="12281"/>
                  </a:lnTo>
                  <a:lnTo>
                    <a:pt x="181649" y="20566"/>
                  </a:lnTo>
                  <a:lnTo>
                    <a:pt x="185586" y="23881"/>
                  </a:lnTo>
                  <a:lnTo>
                    <a:pt x="189142" y="28085"/>
                  </a:lnTo>
                  <a:lnTo>
                    <a:pt x="192317" y="33038"/>
                  </a:lnTo>
                  <a:lnTo>
                    <a:pt x="201404" y="14289"/>
                  </a:lnTo>
                  <a:lnTo>
                    <a:pt x="213860" y="2988"/>
                  </a:lnTo>
                  <a:lnTo>
                    <a:pt x="228054" y="0"/>
                  </a:lnTo>
                  <a:lnTo>
                    <a:pt x="242355" y="6190"/>
                  </a:lnTo>
                  <a:lnTo>
                    <a:pt x="247562" y="10279"/>
                  </a:lnTo>
                  <a:lnTo>
                    <a:pt x="252007" y="16185"/>
                  </a:lnTo>
                  <a:lnTo>
                    <a:pt x="255436" y="23462"/>
                  </a:lnTo>
                  <a:lnTo>
                    <a:pt x="268408" y="7118"/>
                  </a:lnTo>
                  <a:lnTo>
                    <a:pt x="283773" y="218"/>
                  </a:lnTo>
                  <a:lnTo>
                    <a:pt x="299638" y="3009"/>
                  </a:lnTo>
                  <a:lnTo>
                    <a:pt x="314110" y="15740"/>
                  </a:lnTo>
                  <a:lnTo>
                    <a:pt x="319168" y="23888"/>
                  </a:lnTo>
                  <a:lnTo>
                    <a:pt x="323238" y="33231"/>
                  </a:lnTo>
                  <a:lnTo>
                    <a:pt x="326237" y="43551"/>
                  </a:lnTo>
                  <a:lnTo>
                    <a:pt x="328080" y="54628"/>
                  </a:lnTo>
                  <a:lnTo>
                    <a:pt x="344316" y="67666"/>
                  </a:lnTo>
                  <a:lnTo>
                    <a:pt x="355766" y="88924"/>
                  </a:lnTo>
                  <a:lnTo>
                    <a:pt x="361406" y="115507"/>
                  </a:lnTo>
                  <a:lnTo>
                    <a:pt x="360211" y="144518"/>
                  </a:lnTo>
                  <a:lnTo>
                    <a:pt x="359576" y="147807"/>
                  </a:lnTo>
                  <a:lnTo>
                    <a:pt x="358941" y="151021"/>
                  </a:lnTo>
                  <a:lnTo>
                    <a:pt x="358052" y="154145"/>
                  </a:lnTo>
                  <a:lnTo>
                    <a:pt x="368208" y="187249"/>
                  </a:lnTo>
                  <a:lnTo>
                    <a:pt x="362517" y="256524"/>
                  </a:lnTo>
                  <a:lnTo>
                    <a:pt x="341209" y="290956"/>
                  </a:lnTo>
                  <a:lnTo>
                    <a:pt x="320206" y="302595"/>
                  </a:lnTo>
                  <a:lnTo>
                    <a:pt x="316212" y="333373"/>
                  </a:lnTo>
                  <a:lnTo>
                    <a:pt x="305490" y="358413"/>
                  </a:lnTo>
                  <a:lnTo>
                    <a:pt x="289649" y="375188"/>
                  </a:lnTo>
                  <a:lnTo>
                    <a:pt x="270295" y="381170"/>
                  </a:lnTo>
                  <a:lnTo>
                    <a:pt x="263499" y="380327"/>
                  </a:lnTo>
                  <a:lnTo>
                    <a:pt x="256881" y="378014"/>
                  </a:lnTo>
                  <a:lnTo>
                    <a:pt x="250525" y="374273"/>
                  </a:lnTo>
                  <a:lnTo>
                    <a:pt x="244514" y="369143"/>
                  </a:lnTo>
                  <a:lnTo>
                    <a:pt x="233636" y="401599"/>
                  </a:lnTo>
                  <a:lnTo>
                    <a:pt x="216447" y="424066"/>
                  </a:lnTo>
                  <a:lnTo>
                    <a:pt x="195258" y="434553"/>
                  </a:lnTo>
                  <a:lnTo>
                    <a:pt x="172378" y="431068"/>
                  </a:lnTo>
                  <a:lnTo>
                    <a:pt x="163175" y="425134"/>
                  </a:lnTo>
                  <a:lnTo>
                    <a:pt x="154757" y="416808"/>
                  </a:lnTo>
                  <a:lnTo>
                    <a:pt x="147339" y="406303"/>
                  </a:lnTo>
                  <a:lnTo>
                    <a:pt x="141136" y="393832"/>
                  </a:lnTo>
                  <a:lnTo>
                    <a:pt x="116377" y="407968"/>
                  </a:lnTo>
                  <a:lnTo>
                    <a:pt x="68145" y="388654"/>
                  </a:lnTo>
                  <a:lnTo>
                    <a:pt x="49696" y="355618"/>
                  </a:lnTo>
                  <a:lnTo>
                    <a:pt x="34940" y="353676"/>
                  </a:lnTo>
                  <a:lnTo>
                    <a:pt x="22232" y="343202"/>
                  </a:lnTo>
                  <a:lnTo>
                    <a:pt x="12906" y="325876"/>
                  </a:lnTo>
                  <a:lnTo>
                    <a:pt x="8294" y="303382"/>
                  </a:lnTo>
                  <a:lnTo>
                    <a:pt x="8233" y="290392"/>
                  </a:lnTo>
                  <a:lnTo>
                    <a:pt x="9898" y="277827"/>
                  </a:lnTo>
                  <a:lnTo>
                    <a:pt x="13206" y="266124"/>
                  </a:lnTo>
                  <a:lnTo>
                    <a:pt x="18073" y="255719"/>
                  </a:lnTo>
                  <a:lnTo>
                    <a:pt x="7096" y="239888"/>
                  </a:lnTo>
                  <a:lnTo>
                    <a:pt x="928" y="219202"/>
                  </a:lnTo>
                  <a:lnTo>
                    <a:pt x="0" y="196299"/>
                  </a:lnTo>
                  <a:lnTo>
                    <a:pt x="4738" y="173817"/>
                  </a:lnTo>
                  <a:lnTo>
                    <a:pt x="10074" y="162572"/>
                  </a:lnTo>
                  <a:lnTo>
                    <a:pt x="16756" y="153735"/>
                  </a:lnTo>
                  <a:lnTo>
                    <a:pt x="24509" y="147617"/>
                  </a:lnTo>
                  <a:lnTo>
                    <a:pt x="33059" y="144531"/>
                  </a:lnTo>
                  <a:lnTo>
                    <a:pt x="33440" y="143172"/>
                  </a:lnTo>
                  <a:close/>
                </a:path>
                <a:path w="370204" h="434975">
                  <a:moveTo>
                    <a:pt x="40171" y="262057"/>
                  </a:moveTo>
                  <a:lnTo>
                    <a:pt x="32678" y="262996"/>
                  </a:lnTo>
                  <a:lnTo>
                    <a:pt x="25058" y="260202"/>
                  </a:lnTo>
                  <a:lnTo>
                    <a:pt x="18454" y="254030"/>
                  </a:lnTo>
                </a:path>
                <a:path w="370204" h="434975">
                  <a:moveTo>
                    <a:pt x="59348" y="349877"/>
                  </a:moveTo>
                  <a:lnTo>
                    <a:pt x="56300" y="351808"/>
                  </a:lnTo>
                  <a:lnTo>
                    <a:pt x="53125" y="353103"/>
                  </a:lnTo>
                  <a:lnTo>
                    <a:pt x="49823" y="353713"/>
                  </a:lnTo>
                </a:path>
                <a:path w="370204" h="434975">
                  <a:moveTo>
                    <a:pt x="141136" y="392079"/>
                  </a:moveTo>
                  <a:lnTo>
                    <a:pt x="138850" y="386580"/>
                  </a:lnTo>
                  <a:lnTo>
                    <a:pt x="136945" y="380700"/>
                  </a:lnTo>
                  <a:lnTo>
                    <a:pt x="135421" y="374553"/>
                  </a:lnTo>
                </a:path>
                <a:path w="370204" h="434975">
                  <a:moveTo>
                    <a:pt x="246800" y="348379"/>
                  </a:moveTo>
                  <a:lnTo>
                    <a:pt x="246546" y="354906"/>
                  </a:lnTo>
                  <a:lnTo>
                    <a:pt x="245784" y="361345"/>
                  </a:lnTo>
                  <a:lnTo>
                    <a:pt x="244514" y="367606"/>
                  </a:lnTo>
                </a:path>
                <a:path w="370204" h="434975">
                  <a:moveTo>
                    <a:pt x="292266" y="229595"/>
                  </a:moveTo>
                  <a:lnTo>
                    <a:pt x="303863" y="242171"/>
                  </a:lnTo>
                  <a:lnTo>
                    <a:pt x="312650" y="259090"/>
                  </a:lnTo>
                  <a:lnTo>
                    <a:pt x="318198" y="279225"/>
                  </a:lnTo>
                  <a:lnTo>
                    <a:pt x="320079" y="301452"/>
                  </a:lnTo>
                </a:path>
                <a:path w="370204" h="434975">
                  <a:moveTo>
                    <a:pt x="357925" y="153078"/>
                  </a:moveTo>
                  <a:lnTo>
                    <a:pt x="355552" y="160646"/>
                  </a:lnTo>
                  <a:lnTo>
                    <a:pt x="352655" y="167704"/>
                  </a:lnTo>
                  <a:lnTo>
                    <a:pt x="349281" y="174182"/>
                  </a:lnTo>
                  <a:lnTo>
                    <a:pt x="345479" y="180015"/>
                  </a:lnTo>
                </a:path>
                <a:path w="370204" h="434975">
                  <a:moveTo>
                    <a:pt x="328080" y="53116"/>
                  </a:moveTo>
                  <a:lnTo>
                    <a:pt x="328588" y="57307"/>
                  </a:lnTo>
                  <a:lnTo>
                    <a:pt x="328842" y="61574"/>
                  </a:lnTo>
                  <a:lnTo>
                    <a:pt x="328842" y="65842"/>
                  </a:lnTo>
                </a:path>
                <a:path w="370204" h="434975">
                  <a:moveTo>
                    <a:pt x="248959" y="38270"/>
                  </a:moveTo>
                  <a:lnTo>
                    <a:pt x="250610" y="32403"/>
                  </a:lnTo>
                  <a:lnTo>
                    <a:pt x="252769" y="26942"/>
                  </a:lnTo>
                  <a:lnTo>
                    <a:pt x="255309" y="22052"/>
                  </a:lnTo>
                </a:path>
                <a:path w="370204" h="434975">
                  <a:moveTo>
                    <a:pt x="189523" y="46004"/>
                  </a:moveTo>
                  <a:lnTo>
                    <a:pt x="190285" y="41153"/>
                  </a:lnTo>
                  <a:lnTo>
                    <a:pt x="191301" y="36454"/>
                  </a:lnTo>
                  <a:lnTo>
                    <a:pt x="192698" y="32009"/>
                  </a:lnTo>
                </a:path>
                <a:path w="370204" h="434975">
                  <a:moveTo>
                    <a:pt x="119927" y="50754"/>
                  </a:moveTo>
                  <a:lnTo>
                    <a:pt x="123864" y="54551"/>
                  </a:lnTo>
                  <a:lnTo>
                    <a:pt x="127674" y="59111"/>
                  </a:lnTo>
                  <a:lnTo>
                    <a:pt x="130976" y="64330"/>
                  </a:lnTo>
                </a:path>
                <a:path w="370204" h="434975">
                  <a:moveTo>
                    <a:pt x="35345" y="157459"/>
                  </a:moveTo>
                  <a:lnTo>
                    <a:pt x="34456" y="152786"/>
                  </a:lnTo>
                  <a:lnTo>
                    <a:pt x="33821" y="148011"/>
                  </a:lnTo>
                  <a:lnTo>
                    <a:pt x="33440" y="143172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2597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Profound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138504"/>
            <a:ext cx="7018020" cy="237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Organizations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are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systems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interrelated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processes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people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which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form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system’s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components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ts val="2160"/>
              </a:lnSpc>
            </a:pPr>
            <a:r>
              <a:rPr sz="1900" b="1" spc="-10" dirty="0">
                <a:latin typeface="Arial"/>
                <a:cs typeface="Arial"/>
              </a:rPr>
              <a:t>Components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system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must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reinforce,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not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compete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with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60"/>
              </a:lnSpc>
            </a:pPr>
            <a:r>
              <a:rPr sz="1900" dirty="0">
                <a:latin typeface="Arial MT"/>
                <a:cs typeface="Arial MT"/>
              </a:rPr>
              <a:t>each</a:t>
            </a:r>
            <a:r>
              <a:rPr sz="1900" spc="-5" dirty="0">
                <a:latin typeface="Arial MT"/>
                <a:cs typeface="Arial MT"/>
              </a:rPr>
              <a:t> other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accomplish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dirty="0">
                <a:latin typeface="Arial MT"/>
                <a:cs typeface="Arial MT"/>
              </a:rPr>
              <a:t> aim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 the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ts val="2175"/>
              </a:lnSpc>
            </a:pPr>
            <a:r>
              <a:rPr sz="1900" b="1" spc="-5" dirty="0">
                <a:latin typeface="Arial"/>
                <a:cs typeface="Arial"/>
              </a:rPr>
              <a:t>Workers</a:t>
            </a:r>
            <a:r>
              <a:rPr sz="1900" spc="-5" dirty="0">
                <a:latin typeface="Arial MT"/>
                <a:cs typeface="Arial MT"/>
              </a:rPr>
              <a:t>’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success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depends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on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managing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dirty="0">
                <a:latin typeface="Arial MT"/>
                <a:cs typeface="Arial MT"/>
              </a:rPr>
              <a:t> balance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between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75"/>
              </a:lnSpc>
            </a:pPr>
            <a:r>
              <a:rPr sz="1900" dirty="0">
                <a:latin typeface="Arial MT"/>
                <a:cs typeface="Arial MT"/>
              </a:rPr>
              <a:t>each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component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optimize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system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7445" y="5587695"/>
            <a:ext cx="2515870" cy="1055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i="1" spc="-15" dirty="0">
                <a:solidFill>
                  <a:srgbClr val="1F487C"/>
                </a:solidFill>
                <a:latin typeface="Arial"/>
                <a:cs typeface="Arial"/>
              </a:rPr>
              <a:t>Teach </a:t>
            </a:r>
            <a:r>
              <a:rPr sz="1800" b="1" i="1" spc="-5" dirty="0">
                <a:solidFill>
                  <a:srgbClr val="1F487C"/>
                </a:solidFill>
                <a:latin typeface="Arial"/>
                <a:cs typeface="Arial"/>
              </a:rPr>
              <a:t>the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organization </a:t>
            </a:r>
            <a:r>
              <a:rPr sz="1800" b="1" i="1" spc="-49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how</a:t>
            </a:r>
            <a:r>
              <a:rPr sz="1800" b="1" i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to</a:t>
            </a:r>
            <a:r>
              <a:rPr sz="1800" b="1" i="1" spc="-2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fix</a:t>
            </a:r>
            <a:r>
              <a:rPr sz="1800" b="1" i="1" spc="-3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and</a:t>
            </a:r>
            <a:r>
              <a:rPr sz="1800" b="1" i="1" spc="-4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regulate </a:t>
            </a:r>
            <a:r>
              <a:rPr sz="1800" b="1" i="1" spc="-484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itself</a:t>
            </a:r>
            <a:endParaRPr sz="1800">
              <a:latin typeface="Arial"/>
              <a:cs typeface="Arial"/>
            </a:endParaRPr>
          </a:p>
          <a:p>
            <a:pPr marR="137160" algn="r">
              <a:lnSpc>
                <a:spcPct val="100000"/>
              </a:lnSpc>
              <a:spcBef>
                <a:spcPts val="19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39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9576" y="1143000"/>
            <a:ext cx="1462024" cy="23160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5600" y="3781854"/>
            <a:ext cx="2949321" cy="29566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55775" y="3810457"/>
            <a:ext cx="2176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6F2F9F"/>
                </a:solidFill>
                <a:latin typeface="Arial"/>
                <a:cs typeface="Arial"/>
              </a:rPr>
              <a:t>Understand</a:t>
            </a:r>
            <a:r>
              <a:rPr sz="1800" i="1" spc="-11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6F2F9F"/>
                </a:solidFill>
                <a:latin typeface="Arial"/>
                <a:cs typeface="Arial"/>
              </a:rPr>
              <a:t>business </a:t>
            </a:r>
            <a:r>
              <a:rPr sz="1800" i="1" spc="-48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6F2F9F"/>
                </a:solidFill>
                <a:latin typeface="Arial"/>
                <a:cs typeface="Arial"/>
              </a:rPr>
              <a:t>goals – how value is </a:t>
            </a:r>
            <a:r>
              <a:rPr sz="1800" i="1" spc="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6F2F9F"/>
                </a:solidFill>
                <a:latin typeface="Arial"/>
                <a:cs typeface="Arial"/>
              </a:rPr>
              <a:t>achieved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4906136"/>
            <a:ext cx="202183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E36C09"/>
                </a:solidFill>
                <a:latin typeface="Arial"/>
                <a:cs typeface="Arial"/>
              </a:rPr>
              <a:t>Understand</a:t>
            </a:r>
            <a:r>
              <a:rPr sz="1800" i="1" spc="-110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E36C09"/>
                </a:solidFill>
                <a:latin typeface="Arial"/>
                <a:cs typeface="Arial"/>
              </a:rPr>
              <a:t>people, </a:t>
            </a:r>
            <a:r>
              <a:rPr sz="1800" i="1" spc="-484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E36C09"/>
                </a:solidFill>
                <a:latin typeface="Arial"/>
                <a:cs typeface="Arial"/>
              </a:rPr>
              <a:t>processes, </a:t>
            </a:r>
            <a:r>
              <a:rPr sz="1800" i="1" dirty="0">
                <a:solidFill>
                  <a:srgbClr val="E36C09"/>
                </a:solidFill>
                <a:latin typeface="Arial"/>
                <a:cs typeface="Arial"/>
              </a:rPr>
              <a:t>and </a:t>
            </a:r>
            <a:r>
              <a:rPr sz="1800" i="1" spc="5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E36C09"/>
                </a:solidFill>
                <a:latin typeface="Arial"/>
                <a:cs typeface="Arial"/>
              </a:rPr>
              <a:t>technologies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544" y="6049467"/>
            <a:ext cx="17430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Understand</a:t>
            </a:r>
            <a:r>
              <a:rPr sz="1800" i="1" spc="-100" dirty="0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risks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and</a:t>
            </a:r>
            <a:r>
              <a:rPr sz="1800" i="1" spc="-35" dirty="0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risk</a:t>
            </a:r>
            <a:r>
              <a:rPr sz="1800" i="1" spc="-50" dirty="0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0936" y="3837508"/>
            <a:ext cx="2946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Understand</a:t>
            </a:r>
            <a:r>
              <a:rPr sz="1800" i="1" spc="-8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cause</a:t>
            </a:r>
            <a:r>
              <a:rPr sz="1800" i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and</a:t>
            </a:r>
            <a:r>
              <a:rPr sz="1800" i="1" spc="-3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effect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9317" y="4473320"/>
            <a:ext cx="27590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C00000"/>
                </a:solidFill>
                <a:latin typeface="Arial"/>
                <a:cs typeface="Arial"/>
              </a:rPr>
              <a:t>Make</a:t>
            </a:r>
            <a:r>
              <a:rPr sz="1800" b="1" i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informed</a:t>
            </a:r>
            <a:r>
              <a:rPr sz="1800" b="1" i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decisions </a:t>
            </a:r>
            <a:r>
              <a:rPr sz="1800" b="1" i="1" spc="-48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based on rich, accurate, </a:t>
            </a:r>
            <a:r>
              <a:rPr sz="1800" b="1" i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1800" b="1" i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timely</a:t>
            </a:r>
            <a:r>
              <a:rPr sz="1800" b="1" i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154685"/>
            <a:ext cx="34074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Bringing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6408" y="1295400"/>
            <a:ext cx="8775700" cy="5391150"/>
            <a:chOff x="216408" y="1295400"/>
            <a:chExt cx="8775700" cy="539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8922" y="1295400"/>
              <a:ext cx="3392678" cy="2133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1295400"/>
              <a:ext cx="2685288" cy="2013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8" y="2807208"/>
              <a:ext cx="2014727" cy="9083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4500498"/>
              <a:ext cx="3886200" cy="21860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0044" y="2924048"/>
            <a:ext cx="14998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200" b="1" spc="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00" b="1" spc="-190" dirty="0">
                <a:solidFill>
                  <a:srgbClr val="FFFFFF"/>
                </a:solidFill>
                <a:latin typeface="Trebuchet MS"/>
                <a:cs typeface="Trebuchet MS"/>
              </a:rPr>
              <a:t>siness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34584" y="978408"/>
            <a:ext cx="1252728" cy="90830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79440" y="1094358"/>
            <a:ext cx="7372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25" dirty="0">
                <a:latin typeface="Arial"/>
                <a:cs typeface="Arial"/>
              </a:rPr>
              <a:t>D</a:t>
            </a:r>
            <a:r>
              <a:rPr sz="3200" b="1" spc="-80" dirty="0">
                <a:latin typeface="Arial"/>
                <a:cs typeface="Arial"/>
              </a:rPr>
              <a:t>e</a:t>
            </a:r>
            <a:r>
              <a:rPr sz="3200" b="1" spc="-70" dirty="0">
                <a:latin typeface="Arial"/>
                <a:cs typeface="Arial"/>
              </a:rPr>
              <a:t>v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007" y="4102608"/>
            <a:ext cx="2264664" cy="90830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07340" y="4219778"/>
            <a:ext cx="174878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b="1" spc="-24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3200" b="1" spc="-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32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45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3200" b="1" spc="-36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3200" b="1" spc="-17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b="1" spc="-340" dirty="0">
                <a:solidFill>
                  <a:srgbClr val="FF0000"/>
                </a:solidFill>
                <a:latin typeface="Arial"/>
                <a:cs typeface="Arial"/>
              </a:rPr>
              <a:t>rs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25440" y="4529963"/>
            <a:ext cx="3505835" cy="2328545"/>
            <a:chOff x="5425440" y="4529963"/>
            <a:chExt cx="3505835" cy="232854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9397" y="4529963"/>
              <a:ext cx="3341751" cy="21565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5440" y="6135623"/>
              <a:ext cx="1234439" cy="7223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70041" y="6254597"/>
            <a:ext cx="7188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4" dirty="0">
                <a:solidFill>
                  <a:srgbClr val="8EB4E2"/>
                </a:solidFill>
                <a:latin typeface="Arial"/>
                <a:cs typeface="Arial"/>
              </a:rPr>
              <a:t>Ops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87101" y="1757540"/>
            <a:ext cx="2286000" cy="1976755"/>
          </a:xfrm>
          <a:custGeom>
            <a:avLst/>
            <a:gdLst/>
            <a:ahLst/>
            <a:cxnLst/>
            <a:rect l="l" t="t" r="r" b="b"/>
            <a:pathLst>
              <a:path w="2286000" h="1976754">
                <a:moveTo>
                  <a:pt x="18886" y="169811"/>
                </a:moveTo>
                <a:lnTo>
                  <a:pt x="425159" y="219087"/>
                </a:lnTo>
                <a:lnTo>
                  <a:pt x="465489" y="192200"/>
                </a:lnTo>
                <a:lnTo>
                  <a:pt x="506753" y="167101"/>
                </a:lnTo>
                <a:lnTo>
                  <a:pt x="548887" y="143783"/>
                </a:lnTo>
                <a:lnTo>
                  <a:pt x="591825" y="122241"/>
                </a:lnTo>
                <a:lnTo>
                  <a:pt x="635503" y="102467"/>
                </a:lnTo>
                <a:lnTo>
                  <a:pt x="679853" y="84457"/>
                </a:lnTo>
                <a:lnTo>
                  <a:pt x="724813" y="68204"/>
                </a:lnTo>
                <a:lnTo>
                  <a:pt x="770315" y="53702"/>
                </a:lnTo>
                <a:lnTo>
                  <a:pt x="816294" y="40945"/>
                </a:lnTo>
                <a:lnTo>
                  <a:pt x="862687" y="29927"/>
                </a:lnTo>
                <a:lnTo>
                  <a:pt x="909426" y="20642"/>
                </a:lnTo>
                <a:lnTo>
                  <a:pt x="956447" y="13084"/>
                </a:lnTo>
                <a:lnTo>
                  <a:pt x="1003684" y="7247"/>
                </a:lnTo>
                <a:lnTo>
                  <a:pt x="1051073" y="3124"/>
                </a:lnTo>
                <a:lnTo>
                  <a:pt x="1098547" y="711"/>
                </a:lnTo>
                <a:lnTo>
                  <a:pt x="1146041" y="0"/>
                </a:lnTo>
                <a:lnTo>
                  <a:pt x="1193491" y="985"/>
                </a:lnTo>
                <a:lnTo>
                  <a:pt x="1240831" y="3661"/>
                </a:lnTo>
                <a:lnTo>
                  <a:pt x="1287995" y="8022"/>
                </a:lnTo>
                <a:lnTo>
                  <a:pt x="1334918" y="14061"/>
                </a:lnTo>
                <a:lnTo>
                  <a:pt x="1381535" y="21773"/>
                </a:lnTo>
                <a:lnTo>
                  <a:pt x="1427781" y="31151"/>
                </a:lnTo>
                <a:lnTo>
                  <a:pt x="1473589" y="42189"/>
                </a:lnTo>
                <a:lnTo>
                  <a:pt x="1518896" y="54882"/>
                </a:lnTo>
                <a:lnTo>
                  <a:pt x="1563635" y="69222"/>
                </a:lnTo>
                <a:lnTo>
                  <a:pt x="1607742" y="85206"/>
                </a:lnTo>
                <a:lnTo>
                  <a:pt x="1651150" y="102825"/>
                </a:lnTo>
                <a:lnTo>
                  <a:pt x="1693795" y="122074"/>
                </a:lnTo>
                <a:lnTo>
                  <a:pt x="1735612" y="142948"/>
                </a:lnTo>
                <a:lnTo>
                  <a:pt x="1776534" y="165439"/>
                </a:lnTo>
                <a:lnTo>
                  <a:pt x="1816497" y="189543"/>
                </a:lnTo>
                <a:lnTo>
                  <a:pt x="1855436" y="215252"/>
                </a:lnTo>
                <a:lnTo>
                  <a:pt x="1893284" y="242562"/>
                </a:lnTo>
                <a:lnTo>
                  <a:pt x="1929977" y="271465"/>
                </a:lnTo>
                <a:lnTo>
                  <a:pt x="1965449" y="301956"/>
                </a:lnTo>
                <a:lnTo>
                  <a:pt x="1999636" y="334028"/>
                </a:lnTo>
                <a:lnTo>
                  <a:pt x="2032471" y="367677"/>
                </a:lnTo>
                <a:lnTo>
                  <a:pt x="2064407" y="403514"/>
                </a:lnTo>
                <a:lnTo>
                  <a:pt x="2094160" y="440205"/>
                </a:lnTo>
                <a:lnTo>
                  <a:pt x="2121736" y="477687"/>
                </a:lnTo>
                <a:lnTo>
                  <a:pt x="2147144" y="515899"/>
                </a:lnTo>
                <a:lnTo>
                  <a:pt x="2170391" y="554780"/>
                </a:lnTo>
                <a:lnTo>
                  <a:pt x="2191484" y="594269"/>
                </a:lnTo>
                <a:lnTo>
                  <a:pt x="2210432" y="634304"/>
                </a:lnTo>
                <a:lnTo>
                  <a:pt x="2227241" y="674824"/>
                </a:lnTo>
                <a:lnTo>
                  <a:pt x="2241920" y="715768"/>
                </a:lnTo>
                <a:lnTo>
                  <a:pt x="2254476" y="757073"/>
                </a:lnTo>
                <a:lnTo>
                  <a:pt x="2264916" y="798680"/>
                </a:lnTo>
                <a:lnTo>
                  <a:pt x="2273249" y="840526"/>
                </a:lnTo>
                <a:lnTo>
                  <a:pt x="2279482" y="882550"/>
                </a:lnTo>
                <a:lnTo>
                  <a:pt x="2283622" y="924691"/>
                </a:lnTo>
                <a:lnTo>
                  <a:pt x="2285676" y="966887"/>
                </a:lnTo>
                <a:lnTo>
                  <a:pt x="2285654" y="1009078"/>
                </a:lnTo>
                <a:lnTo>
                  <a:pt x="2283561" y="1051201"/>
                </a:lnTo>
                <a:lnTo>
                  <a:pt x="2279407" y="1093196"/>
                </a:lnTo>
                <a:lnTo>
                  <a:pt x="2273198" y="1135001"/>
                </a:lnTo>
                <a:lnTo>
                  <a:pt x="2264941" y="1176554"/>
                </a:lnTo>
                <a:lnTo>
                  <a:pt x="2254646" y="1217795"/>
                </a:lnTo>
                <a:lnTo>
                  <a:pt x="2242318" y="1258662"/>
                </a:lnTo>
                <a:lnTo>
                  <a:pt x="2227966" y="1299094"/>
                </a:lnTo>
                <a:lnTo>
                  <a:pt x="2211598" y="1339029"/>
                </a:lnTo>
                <a:lnTo>
                  <a:pt x="2193220" y="1378406"/>
                </a:lnTo>
                <a:lnTo>
                  <a:pt x="2172841" y="1417164"/>
                </a:lnTo>
                <a:lnTo>
                  <a:pt x="2150468" y="1455241"/>
                </a:lnTo>
                <a:lnTo>
                  <a:pt x="2126109" y="1492576"/>
                </a:lnTo>
                <a:lnTo>
                  <a:pt x="2099771" y="1529108"/>
                </a:lnTo>
                <a:lnTo>
                  <a:pt x="2071462" y="1564775"/>
                </a:lnTo>
                <a:lnTo>
                  <a:pt x="2041190" y="1599516"/>
                </a:lnTo>
                <a:lnTo>
                  <a:pt x="2008961" y="1633270"/>
                </a:lnTo>
                <a:lnTo>
                  <a:pt x="1974784" y="1665975"/>
                </a:lnTo>
                <a:lnTo>
                  <a:pt x="1938667" y="1697569"/>
                </a:lnTo>
                <a:lnTo>
                  <a:pt x="1900616" y="1727993"/>
                </a:lnTo>
                <a:lnTo>
                  <a:pt x="1860640" y="1757184"/>
                </a:lnTo>
                <a:lnTo>
                  <a:pt x="1820311" y="1784070"/>
                </a:lnTo>
                <a:lnTo>
                  <a:pt x="1779046" y="1809169"/>
                </a:lnTo>
                <a:lnTo>
                  <a:pt x="1736912" y="1832487"/>
                </a:lnTo>
                <a:lnTo>
                  <a:pt x="1693974" y="1854029"/>
                </a:lnTo>
                <a:lnTo>
                  <a:pt x="1650297" y="1873803"/>
                </a:lnTo>
                <a:lnTo>
                  <a:pt x="1605946" y="1891813"/>
                </a:lnTo>
                <a:lnTo>
                  <a:pt x="1560987" y="1908066"/>
                </a:lnTo>
                <a:lnTo>
                  <a:pt x="1515485" y="1922568"/>
                </a:lnTo>
                <a:lnTo>
                  <a:pt x="1469505" y="1935325"/>
                </a:lnTo>
                <a:lnTo>
                  <a:pt x="1423113" y="1946343"/>
                </a:lnTo>
                <a:lnTo>
                  <a:pt x="1376374" y="1955628"/>
                </a:lnTo>
                <a:lnTo>
                  <a:pt x="1329353" y="1963186"/>
                </a:lnTo>
                <a:lnTo>
                  <a:pt x="1282115" y="1969023"/>
                </a:lnTo>
                <a:lnTo>
                  <a:pt x="1234727" y="1973146"/>
                </a:lnTo>
                <a:lnTo>
                  <a:pt x="1187253" y="1975559"/>
                </a:lnTo>
                <a:lnTo>
                  <a:pt x="1139758" y="1976271"/>
                </a:lnTo>
                <a:lnTo>
                  <a:pt x="1092308" y="1975285"/>
                </a:lnTo>
                <a:lnTo>
                  <a:pt x="1044969" y="1972609"/>
                </a:lnTo>
                <a:lnTo>
                  <a:pt x="997805" y="1968248"/>
                </a:lnTo>
                <a:lnTo>
                  <a:pt x="950882" y="1962209"/>
                </a:lnTo>
                <a:lnTo>
                  <a:pt x="904264" y="1954497"/>
                </a:lnTo>
                <a:lnTo>
                  <a:pt x="858019" y="1945119"/>
                </a:lnTo>
                <a:lnTo>
                  <a:pt x="812210" y="1934081"/>
                </a:lnTo>
                <a:lnTo>
                  <a:pt x="766903" y="1921388"/>
                </a:lnTo>
                <a:lnTo>
                  <a:pt x="722164" y="1907048"/>
                </a:lnTo>
                <a:lnTo>
                  <a:pt x="678058" y="1891064"/>
                </a:lnTo>
                <a:lnTo>
                  <a:pt x="634649" y="1873445"/>
                </a:lnTo>
                <a:lnTo>
                  <a:pt x="592004" y="1854196"/>
                </a:lnTo>
                <a:lnTo>
                  <a:pt x="550188" y="1833322"/>
                </a:lnTo>
                <a:lnTo>
                  <a:pt x="509265" y="1810831"/>
                </a:lnTo>
                <a:lnTo>
                  <a:pt x="469302" y="1786727"/>
                </a:lnTo>
                <a:lnTo>
                  <a:pt x="430364" y="1761018"/>
                </a:lnTo>
                <a:lnTo>
                  <a:pt x="392516" y="1733709"/>
                </a:lnTo>
                <a:lnTo>
                  <a:pt x="355822" y="1704805"/>
                </a:lnTo>
                <a:lnTo>
                  <a:pt x="320350" y="1674314"/>
                </a:lnTo>
                <a:lnTo>
                  <a:pt x="286164" y="1642242"/>
                </a:lnTo>
                <a:lnTo>
                  <a:pt x="253328" y="1608594"/>
                </a:lnTo>
                <a:lnTo>
                  <a:pt x="219414" y="1570393"/>
                </a:lnTo>
                <a:lnTo>
                  <a:pt x="187902" y="1531100"/>
                </a:lnTo>
                <a:lnTo>
                  <a:pt x="158800" y="1490794"/>
                </a:lnTo>
                <a:lnTo>
                  <a:pt x="132116" y="1449553"/>
                </a:lnTo>
                <a:lnTo>
                  <a:pt x="107858" y="1407456"/>
                </a:lnTo>
                <a:lnTo>
                  <a:pt x="86034" y="1364583"/>
                </a:lnTo>
                <a:lnTo>
                  <a:pt x="66652" y="1321012"/>
                </a:lnTo>
                <a:lnTo>
                  <a:pt x="49719" y="1276822"/>
                </a:lnTo>
                <a:lnTo>
                  <a:pt x="35243" y="1232093"/>
                </a:lnTo>
                <a:lnTo>
                  <a:pt x="23233" y="1186903"/>
                </a:lnTo>
                <a:lnTo>
                  <a:pt x="13695" y="1141331"/>
                </a:lnTo>
                <a:lnTo>
                  <a:pt x="6639" y="1095457"/>
                </a:lnTo>
                <a:lnTo>
                  <a:pt x="2071" y="1049359"/>
                </a:lnTo>
                <a:lnTo>
                  <a:pt x="0" y="1003117"/>
                </a:lnTo>
                <a:lnTo>
                  <a:pt x="433" y="956809"/>
                </a:lnTo>
                <a:lnTo>
                  <a:pt x="3378" y="910515"/>
                </a:lnTo>
                <a:lnTo>
                  <a:pt x="8844" y="864313"/>
                </a:lnTo>
                <a:lnTo>
                  <a:pt x="16837" y="818282"/>
                </a:lnTo>
                <a:lnTo>
                  <a:pt x="27367" y="772502"/>
                </a:lnTo>
                <a:lnTo>
                  <a:pt x="40440" y="727051"/>
                </a:lnTo>
                <a:lnTo>
                  <a:pt x="56064" y="682009"/>
                </a:lnTo>
                <a:lnTo>
                  <a:pt x="74248" y="637454"/>
                </a:lnTo>
                <a:lnTo>
                  <a:pt x="95000" y="593465"/>
                </a:lnTo>
                <a:lnTo>
                  <a:pt x="118326" y="550122"/>
                </a:lnTo>
                <a:lnTo>
                  <a:pt x="144235" y="507504"/>
                </a:lnTo>
                <a:lnTo>
                  <a:pt x="18886" y="16981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28440" y="2182190"/>
            <a:ext cx="15538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What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minimum</a:t>
            </a:r>
            <a:endParaRPr sz="1200">
              <a:latin typeface="Arial"/>
              <a:cs typeface="Arial"/>
            </a:endParaRPr>
          </a:p>
          <a:p>
            <a:pPr marL="225425" marR="176530" indent="5715" algn="ct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viable product?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Is</a:t>
            </a:r>
            <a:r>
              <a:rPr sz="1200" b="1" dirty="0">
                <a:latin typeface="Arial"/>
                <a:cs typeface="Arial"/>
              </a:rPr>
              <a:t> it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profitable?</a:t>
            </a:r>
            <a:endParaRPr sz="1200">
              <a:latin typeface="Arial"/>
              <a:cs typeface="Arial"/>
            </a:endParaRPr>
          </a:p>
          <a:p>
            <a:pPr marL="64135" marR="46355" indent="-4445" algn="ct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Do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have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the </a:t>
            </a:r>
            <a:r>
              <a:rPr sz="1200" b="1" dirty="0">
                <a:latin typeface="Arial"/>
                <a:cs typeface="Arial"/>
              </a:rPr>
              <a:t> capability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build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it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and</a:t>
            </a:r>
            <a:r>
              <a:rPr sz="1200" b="1" spc="-5" dirty="0">
                <a:latin typeface="Arial"/>
                <a:cs typeface="Arial"/>
              </a:rPr>
              <a:t> maintain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it?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71637" y="3460813"/>
            <a:ext cx="390525" cy="965835"/>
            <a:chOff x="1671637" y="3460813"/>
            <a:chExt cx="390525" cy="965835"/>
          </a:xfrm>
        </p:grpSpPr>
        <p:sp>
          <p:nvSpPr>
            <p:cNvPr id="21" name="object 21"/>
            <p:cNvSpPr/>
            <p:nvPr/>
          </p:nvSpPr>
          <p:spPr>
            <a:xfrm>
              <a:off x="1676400" y="3465576"/>
              <a:ext cx="381000" cy="956310"/>
            </a:xfrm>
            <a:custGeom>
              <a:avLst/>
              <a:gdLst/>
              <a:ahLst/>
              <a:cxnLst/>
              <a:rect l="l" t="t" r="r" b="b"/>
              <a:pathLst>
                <a:path w="381000" h="956310">
                  <a:moveTo>
                    <a:pt x="190500" y="0"/>
                  </a:moveTo>
                  <a:lnTo>
                    <a:pt x="0" y="190500"/>
                  </a:lnTo>
                  <a:lnTo>
                    <a:pt x="95250" y="190500"/>
                  </a:lnTo>
                  <a:lnTo>
                    <a:pt x="95250" y="765810"/>
                  </a:lnTo>
                  <a:lnTo>
                    <a:pt x="0" y="765810"/>
                  </a:lnTo>
                  <a:lnTo>
                    <a:pt x="190500" y="956310"/>
                  </a:lnTo>
                  <a:lnTo>
                    <a:pt x="381000" y="765810"/>
                  </a:lnTo>
                  <a:lnTo>
                    <a:pt x="285750" y="765810"/>
                  </a:lnTo>
                  <a:lnTo>
                    <a:pt x="285750" y="190500"/>
                  </a:lnTo>
                  <a:lnTo>
                    <a:pt x="3810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76400" y="3465576"/>
              <a:ext cx="381000" cy="956310"/>
            </a:xfrm>
            <a:custGeom>
              <a:avLst/>
              <a:gdLst/>
              <a:ahLst/>
              <a:cxnLst/>
              <a:rect l="l" t="t" r="r" b="b"/>
              <a:pathLst>
                <a:path w="381000" h="956310">
                  <a:moveTo>
                    <a:pt x="0" y="190500"/>
                  </a:moveTo>
                  <a:lnTo>
                    <a:pt x="190500" y="0"/>
                  </a:lnTo>
                  <a:lnTo>
                    <a:pt x="381000" y="190500"/>
                  </a:lnTo>
                  <a:lnTo>
                    <a:pt x="285750" y="190500"/>
                  </a:lnTo>
                  <a:lnTo>
                    <a:pt x="285750" y="765810"/>
                  </a:lnTo>
                  <a:lnTo>
                    <a:pt x="381000" y="765810"/>
                  </a:lnTo>
                  <a:lnTo>
                    <a:pt x="190500" y="956310"/>
                  </a:lnTo>
                  <a:lnTo>
                    <a:pt x="0" y="765810"/>
                  </a:lnTo>
                  <a:lnTo>
                    <a:pt x="95250" y="765810"/>
                  </a:lnTo>
                  <a:lnTo>
                    <a:pt x="95250" y="190500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147885" y="1287716"/>
            <a:ext cx="2329815" cy="3458845"/>
            <a:chOff x="3147885" y="1287716"/>
            <a:chExt cx="2329815" cy="3458845"/>
          </a:xfrm>
        </p:grpSpPr>
        <p:sp>
          <p:nvSpPr>
            <p:cNvPr id="24" name="object 24"/>
            <p:cNvSpPr/>
            <p:nvPr/>
          </p:nvSpPr>
          <p:spPr>
            <a:xfrm>
              <a:off x="3152648" y="3329939"/>
              <a:ext cx="2203450" cy="1411605"/>
            </a:xfrm>
            <a:custGeom>
              <a:avLst/>
              <a:gdLst/>
              <a:ahLst/>
              <a:cxnLst/>
              <a:rect l="l" t="t" r="r" b="b"/>
              <a:pathLst>
                <a:path w="2203450" h="1411604">
                  <a:moveTo>
                    <a:pt x="260223" y="0"/>
                  </a:moveTo>
                  <a:lnTo>
                    <a:pt x="0" y="69723"/>
                  </a:lnTo>
                  <a:lnTo>
                    <a:pt x="69722" y="329946"/>
                  </a:lnTo>
                  <a:lnTo>
                    <a:pt x="117348" y="247396"/>
                  </a:lnTo>
                  <a:lnTo>
                    <a:pt x="1990725" y="1329055"/>
                  </a:lnTo>
                  <a:lnTo>
                    <a:pt x="1943100" y="1411478"/>
                  </a:lnTo>
                  <a:lnTo>
                    <a:pt x="2203323" y="1341755"/>
                  </a:lnTo>
                  <a:lnTo>
                    <a:pt x="2133600" y="1081532"/>
                  </a:lnTo>
                  <a:lnTo>
                    <a:pt x="2085975" y="1164082"/>
                  </a:lnTo>
                  <a:lnTo>
                    <a:pt x="212598" y="82423"/>
                  </a:lnTo>
                  <a:lnTo>
                    <a:pt x="26022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2648" y="3329939"/>
              <a:ext cx="2203450" cy="1411605"/>
            </a:xfrm>
            <a:custGeom>
              <a:avLst/>
              <a:gdLst/>
              <a:ahLst/>
              <a:cxnLst/>
              <a:rect l="l" t="t" r="r" b="b"/>
              <a:pathLst>
                <a:path w="2203450" h="1411604">
                  <a:moveTo>
                    <a:pt x="69722" y="329946"/>
                  </a:moveTo>
                  <a:lnTo>
                    <a:pt x="0" y="69723"/>
                  </a:lnTo>
                  <a:lnTo>
                    <a:pt x="260223" y="0"/>
                  </a:lnTo>
                  <a:lnTo>
                    <a:pt x="212598" y="82423"/>
                  </a:lnTo>
                  <a:lnTo>
                    <a:pt x="2085975" y="1164082"/>
                  </a:lnTo>
                  <a:lnTo>
                    <a:pt x="2133600" y="1081532"/>
                  </a:lnTo>
                  <a:lnTo>
                    <a:pt x="2203323" y="1341755"/>
                  </a:lnTo>
                  <a:lnTo>
                    <a:pt x="1943100" y="1411478"/>
                  </a:lnTo>
                  <a:lnTo>
                    <a:pt x="1990725" y="1329055"/>
                  </a:lnTo>
                  <a:lnTo>
                    <a:pt x="117348" y="247396"/>
                  </a:lnTo>
                  <a:lnTo>
                    <a:pt x="69722" y="3299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21228" y="1292478"/>
              <a:ext cx="2251710" cy="381000"/>
            </a:xfrm>
            <a:custGeom>
              <a:avLst/>
              <a:gdLst/>
              <a:ahLst/>
              <a:cxnLst/>
              <a:rect l="l" t="t" r="r" b="b"/>
              <a:pathLst>
                <a:path w="2251710" h="381000">
                  <a:moveTo>
                    <a:pt x="2061210" y="0"/>
                  </a:moveTo>
                  <a:lnTo>
                    <a:pt x="2061210" y="95250"/>
                  </a:lnTo>
                  <a:lnTo>
                    <a:pt x="190500" y="95250"/>
                  </a:lnTo>
                  <a:lnTo>
                    <a:pt x="190500" y="0"/>
                  </a:lnTo>
                  <a:lnTo>
                    <a:pt x="0" y="190500"/>
                  </a:lnTo>
                  <a:lnTo>
                    <a:pt x="190500" y="381000"/>
                  </a:lnTo>
                  <a:lnTo>
                    <a:pt x="190500" y="285750"/>
                  </a:lnTo>
                  <a:lnTo>
                    <a:pt x="2061210" y="285750"/>
                  </a:lnTo>
                  <a:lnTo>
                    <a:pt x="2061210" y="381000"/>
                  </a:lnTo>
                  <a:lnTo>
                    <a:pt x="2251710" y="190500"/>
                  </a:lnTo>
                  <a:lnTo>
                    <a:pt x="20612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21228" y="1292478"/>
              <a:ext cx="2251710" cy="381000"/>
            </a:xfrm>
            <a:custGeom>
              <a:avLst/>
              <a:gdLst/>
              <a:ahLst/>
              <a:cxnLst/>
              <a:rect l="l" t="t" r="r" b="b"/>
              <a:pathLst>
                <a:path w="2251710" h="381000">
                  <a:moveTo>
                    <a:pt x="2061210" y="0"/>
                  </a:moveTo>
                  <a:lnTo>
                    <a:pt x="2251710" y="190500"/>
                  </a:lnTo>
                  <a:lnTo>
                    <a:pt x="2061210" y="381000"/>
                  </a:lnTo>
                  <a:lnTo>
                    <a:pt x="2061210" y="285750"/>
                  </a:lnTo>
                  <a:lnTo>
                    <a:pt x="190500" y="285750"/>
                  </a:lnTo>
                  <a:lnTo>
                    <a:pt x="190500" y="381000"/>
                  </a:lnTo>
                  <a:lnTo>
                    <a:pt x="0" y="190500"/>
                  </a:lnTo>
                  <a:lnTo>
                    <a:pt x="190500" y="0"/>
                  </a:lnTo>
                  <a:lnTo>
                    <a:pt x="190500" y="95250"/>
                  </a:lnTo>
                  <a:lnTo>
                    <a:pt x="2061210" y="95250"/>
                  </a:lnTo>
                  <a:lnTo>
                    <a:pt x="206121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67246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Way –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41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08" y="3837401"/>
            <a:ext cx="1754151" cy="175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6021" y="4405121"/>
            <a:ext cx="1175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Communication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4876800"/>
            <a:ext cx="1786127" cy="1789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5794" y="5688279"/>
            <a:ext cx="812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9335" y="4876800"/>
            <a:ext cx="1786127" cy="1789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75838" y="5688279"/>
            <a:ext cx="1013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066800"/>
            <a:ext cx="5638800" cy="5638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691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Shippable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5247" y="1228750"/>
            <a:ext cx="6907530" cy="28435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894"/>
              </a:spcBef>
            </a:pPr>
            <a:r>
              <a:rPr sz="6600" b="1" spc="-85" dirty="0">
                <a:latin typeface="Cambria"/>
                <a:cs typeface="Cambria"/>
              </a:rPr>
              <a:t>SHIPPABLE</a:t>
            </a:r>
            <a:r>
              <a:rPr sz="6600" b="1" spc="545" dirty="0">
                <a:latin typeface="Cambria"/>
                <a:cs typeface="Cambria"/>
              </a:rPr>
              <a:t> </a:t>
            </a:r>
            <a:r>
              <a:rPr sz="6600" b="1" spc="345" dirty="0">
                <a:latin typeface="Cambria"/>
                <a:cs typeface="Cambria"/>
              </a:rPr>
              <a:t>CODE </a:t>
            </a:r>
            <a:r>
              <a:rPr sz="6600" b="1" spc="-1440" dirty="0">
                <a:latin typeface="Cambria"/>
                <a:cs typeface="Cambria"/>
              </a:rPr>
              <a:t> </a:t>
            </a:r>
            <a:r>
              <a:rPr sz="6600" b="1" u="heavy" spc="-1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AND</a:t>
            </a:r>
            <a:r>
              <a:rPr sz="6600" b="1" spc="-10" dirty="0">
                <a:latin typeface="Cambria"/>
                <a:cs typeface="Cambria"/>
              </a:rPr>
              <a:t> </a:t>
            </a:r>
            <a:r>
              <a:rPr sz="6600" b="1" spc="-85" dirty="0">
                <a:latin typeface="Cambria"/>
                <a:cs typeface="Cambria"/>
              </a:rPr>
              <a:t>SHIPPABLE </a:t>
            </a:r>
            <a:r>
              <a:rPr sz="6600" b="1" spc="-80" dirty="0">
                <a:latin typeface="Cambria"/>
                <a:cs typeface="Cambria"/>
              </a:rPr>
              <a:t> </a:t>
            </a:r>
            <a:r>
              <a:rPr sz="6600" b="1" spc="-35" dirty="0">
                <a:latin typeface="Cambria"/>
                <a:cs typeface="Cambria"/>
              </a:rPr>
              <a:t>ENVIRONMENT</a:t>
            </a:r>
            <a:endParaRPr sz="66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608" y="4982336"/>
            <a:ext cx="8141970" cy="166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9271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Traditionally,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dev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responsible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for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applications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while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ops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responsible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for </a:t>
            </a:r>
            <a:r>
              <a:rPr sz="1800" b="1" dirty="0">
                <a:latin typeface="Arial"/>
                <a:cs typeface="Arial"/>
              </a:rPr>
              <a:t>environments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DevOps,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we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single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repository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for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everything</a:t>
            </a:r>
            <a:r>
              <a:rPr sz="1800" b="1" spc="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–functional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code,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code,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environment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configurations,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tool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  <a:p>
            <a:pPr marR="81915" algn="r">
              <a:lnSpc>
                <a:spcPct val="100000"/>
              </a:lnSpc>
              <a:spcBef>
                <a:spcPts val="63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154685"/>
            <a:ext cx="32753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19088" y="6356350"/>
            <a:ext cx="2133600" cy="365125"/>
          </a:xfrm>
          <a:custGeom>
            <a:avLst/>
            <a:gdLst/>
            <a:ahLst/>
            <a:cxnLst/>
            <a:rect l="l" t="t" r="r" b="b"/>
            <a:pathLst>
              <a:path w="2133600" h="365125">
                <a:moveTo>
                  <a:pt x="2133600" y="0"/>
                </a:moveTo>
                <a:lnTo>
                  <a:pt x="0" y="0"/>
                </a:lnTo>
                <a:lnTo>
                  <a:pt x="0" y="365125"/>
                </a:lnTo>
                <a:lnTo>
                  <a:pt x="2133600" y="365125"/>
                </a:lnTo>
                <a:lnTo>
                  <a:pt x="213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93354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990561"/>
            <a:ext cx="9144000" cy="5872480"/>
            <a:chOff x="0" y="990561"/>
            <a:chExt cx="9144000" cy="58724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0561"/>
              <a:ext cx="9144000" cy="58674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17700" y="5578538"/>
              <a:ext cx="5308600" cy="1279525"/>
            </a:xfrm>
            <a:custGeom>
              <a:avLst/>
              <a:gdLst/>
              <a:ahLst/>
              <a:cxnLst/>
              <a:rect l="l" t="t" r="r" b="b"/>
              <a:pathLst>
                <a:path w="5308600" h="1279525">
                  <a:moveTo>
                    <a:pt x="5308600" y="0"/>
                  </a:moveTo>
                  <a:lnTo>
                    <a:pt x="0" y="0"/>
                  </a:lnTo>
                  <a:lnTo>
                    <a:pt x="0" y="1279458"/>
                  </a:lnTo>
                  <a:lnTo>
                    <a:pt x="5308600" y="1279458"/>
                  </a:lnTo>
                  <a:lnTo>
                    <a:pt x="530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700" y="5578538"/>
              <a:ext cx="5308600" cy="1279525"/>
            </a:xfrm>
            <a:custGeom>
              <a:avLst/>
              <a:gdLst/>
              <a:ahLst/>
              <a:cxnLst/>
              <a:rect l="l" t="t" r="r" b="b"/>
              <a:pathLst>
                <a:path w="5308600" h="1279525">
                  <a:moveTo>
                    <a:pt x="5308600" y="1279458"/>
                  </a:moveTo>
                  <a:lnTo>
                    <a:pt x="5308600" y="0"/>
                  </a:lnTo>
                  <a:lnTo>
                    <a:pt x="0" y="0"/>
                  </a:lnTo>
                  <a:lnTo>
                    <a:pt x="0" y="127945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4703" y="1108024"/>
            <a:ext cx="67779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“Programmable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infrastructure”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9463" y="2315666"/>
            <a:ext cx="681228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884680" marR="5080" indent="-1872614">
              <a:lnSpc>
                <a:spcPts val="3890"/>
              </a:lnSpc>
              <a:spcBef>
                <a:spcPts val="59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“Fully</a:t>
            </a: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automated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configuration </a:t>
            </a:r>
            <a:r>
              <a:rPr sz="3600" b="1" spc="-9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management”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4201" y="5665419"/>
            <a:ext cx="4982210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automate provisioning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manage configurations </a:t>
            </a:r>
            <a:r>
              <a:rPr sz="2800" spc="-7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automate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deployments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6304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Creation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3999" cy="58673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044" y="1170559"/>
            <a:ext cx="453517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Provision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configure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environments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touch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button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Make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production-like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environments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available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early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2700" marR="160020">
              <a:lnSpc>
                <a:spcPct val="200100"/>
              </a:lnSpc>
            </a:pPr>
            <a:r>
              <a:rPr sz="1800" dirty="0">
                <a:latin typeface="Arial MT"/>
                <a:cs typeface="Arial MT"/>
              </a:rPr>
              <a:t>Build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 environment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dev,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testing,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environment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creation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5783" y="6518554"/>
            <a:ext cx="446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Everyone</a:t>
            </a:r>
            <a:r>
              <a:rPr sz="1800" b="1" spc="8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uses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 consistent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4400" y="0"/>
            <a:ext cx="6815455" cy="6314440"/>
            <a:chOff x="914400" y="0"/>
            <a:chExt cx="6815455" cy="63144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09300"/>
              <a:ext cx="3276600" cy="2204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3071" y="0"/>
              <a:ext cx="676655" cy="6644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4000" cy="5867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46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115500"/>
            <a:ext cx="8054340" cy="457581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“Heartbeat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project”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“clean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room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every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20" dirty="0">
                <a:latin typeface="Arial"/>
                <a:cs typeface="Arial"/>
              </a:rPr>
              <a:t>day”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Rebuild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every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line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code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from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scratch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able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reconstitute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from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“bare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metal”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Run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all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tests!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Check all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dependencies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Verify </a:t>
            </a:r>
            <a:r>
              <a:rPr sz="1900" b="1" spc="-10" dirty="0">
                <a:latin typeface="Arial"/>
                <a:cs typeface="Arial"/>
              </a:rPr>
              <a:t>no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defects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introduced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yesterday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Build all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versions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5" dirty="0">
                <a:latin typeface="Arial"/>
                <a:cs typeface="Arial"/>
              </a:rPr>
              <a:t>Automate</a:t>
            </a:r>
            <a:r>
              <a:rPr sz="1900" b="1" spc="11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with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Continuous</a:t>
            </a:r>
            <a:r>
              <a:rPr sz="1900" b="1" spc="9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Integration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(CI)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server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45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7189-98CA-AB9A-3182-F5280124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9B06A-0E29-12CD-40E4-90E72A877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990600"/>
            <a:ext cx="8385809" cy="2492990"/>
          </a:xfrm>
        </p:spPr>
        <p:txBody>
          <a:bodyPr/>
          <a:lstStyle/>
          <a:p>
            <a:r>
              <a:rPr lang="en-US" dirty="0"/>
              <a:t>What is Agile methodology?</a:t>
            </a:r>
          </a:p>
          <a:p>
            <a:r>
              <a:rPr lang="en-US" dirty="0"/>
              <a:t>Now let us try to understand What exactly is Agile. Agile Software development is an approach under which requirements and solutions evolve through the collaborative effort of self-organizing and cross-functional teams and their customer(s)/end user(s). It advocates adaptive planning, evolutionary development, early delivery, and continual improvement, and it encourages rapid and flexible response to change.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3074" name="Picture 2" descr="Agile Methodology - What is Agile - Edureka">
            <a:extLst>
              <a:ext uri="{FF2B5EF4-FFF2-40B4-BE49-F238E27FC236}">
                <a16:creationId xmlns:a16="http://schemas.microsoft.com/office/drawing/2014/main" id="{CD62324D-4CA1-EB2B-052E-C9C11B552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6010"/>
            <a:ext cx="914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23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7294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Early,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Often,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Quickly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61644"/>
            <a:ext cx="9144000" cy="5896610"/>
            <a:chOff x="0" y="961644"/>
            <a:chExt cx="9144000" cy="5896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644"/>
              <a:ext cx="9144000" cy="58963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783" y="3642360"/>
              <a:ext cx="3633216" cy="21610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9056" y="1115568"/>
              <a:ext cx="170688" cy="5145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5" y="1996440"/>
              <a:ext cx="2657856" cy="10972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55203" y="6541007"/>
              <a:ext cx="664845" cy="12700"/>
            </a:xfrm>
            <a:custGeom>
              <a:avLst/>
              <a:gdLst/>
              <a:ahLst/>
              <a:cxnLst/>
              <a:rect l="l" t="t" r="r" b="b"/>
              <a:pathLst>
                <a:path w="664845" h="12700">
                  <a:moveTo>
                    <a:pt x="664464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64464" y="12192"/>
                  </a:lnTo>
                  <a:lnTo>
                    <a:pt x="664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477" y="6278371"/>
            <a:ext cx="8973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8844" marR="30480" indent="-88138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Small</a:t>
            </a:r>
            <a:r>
              <a:rPr sz="18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deployments</a:t>
            </a:r>
            <a:r>
              <a:rPr sz="18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Fast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deployments</a:t>
            </a: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more</a:t>
            </a:r>
            <a:r>
              <a:rPr sz="18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deployments</a:t>
            </a: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547" baseline="-30092" dirty="0">
                <a:solidFill>
                  <a:srgbClr val="888F9F"/>
                </a:solidFill>
                <a:latin typeface="Arial MT"/>
                <a:cs typeface="Arial MT"/>
              </a:rPr>
              <a:t>4</a:t>
            </a:r>
            <a:r>
              <a:rPr sz="1800" b="1" spc="-3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547" baseline="-30092" dirty="0">
                <a:solidFill>
                  <a:srgbClr val="888F9F"/>
                </a:solidFill>
                <a:latin typeface="Arial MT"/>
                <a:cs typeface="Arial MT"/>
              </a:rPr>
              <a:t>6</a:t>
            </a:r>
            <a:r>
              <a:rPr sz="1800" spc="-315" baseline="-30092" dirty="0">
                <a:solidFill>
                  <a:srgbClr val="888F9F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sier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deployments</a:t>
            </a:r>
            <a:r>
              <a:rPr sz="18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lower</a:t>
            </a:r>
            <a:r>
              <a:rPr sz="18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cycle</a:t>
            </a:r>
            <a:r>
              <a:rPr sz="1800" b="1" u="sng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times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1800" b="1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faster</a:t>
            </a:r>
            <a:r>
              <a:rPr sz="18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time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to</a:t>
            </a:r>
            <a:r>
              <a:rPr sz="1800" b="1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market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9119" y="1752600"/>
            <a:ext cx="4243070" cy="5076190"/>
            <a:chOff x="329119" y="1752600"/>
            <a:chExt cx="4243070" cy="5076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19" y="5029136"/>
              <a:ext cx="2500473" cy="17993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" y="17526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342912" y="0"/>
                  </a:lnTo>
                  <a:lnTo>
                    <a:pt x="296382" y="3130"/>
                  </a:lnTo>
                  <a:lnTo>
                    <a:pt x="251753" y="12250"/>
                  </a:lnTo>
                  <a:lnTo>
                    <a:pt x="209436" y="26949"/>
                  </a:lnTo>
                  <a:lnTo>
                    <a:pt x="169839" y="46820"/>
                  </a:lnTo>
                  <a:lnTo>
                    <a:pt x="133370" y="71454"/>
                  </a:lnTo>
                  <a:lnTo>
                    <a:pt x="100437" y="100441"/>
                  </a:lnTo>
                  <a:lnTo>
                    <a:pt x="71451" y="133373"/>
                  </a:lnTo>
                  <a:lnTo>
                    <a:pt x="46818" y="169841"/>
                  </a:lnTo>
                  <a:lnTo>
                    <a:pt x="26948" y="209436"/>
                  </a:lnTo>
                  <a:lnTo>
                    <a:pt x="12249" y="251751"/>
                  </a:lnTo>
                  <a:lnTo>
                    <a:pt x="3130" y="296375"/>
                  </a:lnTo>
                  <a:lnTo>
                    <a:pt x="0" y="342900"/>
                  </a:lnTo>
                  <a:lnTo>
                    <a:pt x="0" y="2057400"/>
                  </a:lnTo>
                  <a:lnTo>
                    <a:pt x="4000500" y="2057400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4901" y="154685"/>
            <a:ext cx="4873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Four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0345" y="2274189"/>
            <a:ext cx="275971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27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59300" y="1739900"/>
            <a:ext cx="4025900" cy="2082800"/>
            <a:chOff x="4559300" y="1739900"/>
            <a:chExt cx="4025900" cy="2082800"/>
          </a:xfrm>
        </p:grpSpPr>
        <p:sp>
          <p:nvSpPr>
            <p:cNvPr id="8" name="object 8"/>
            <p:cNvSpPr/>
            <p:nvPr/>
          </p:nvSpPr>
          <p:spPr>
            <a:xfrm>
              <a:off x="4572000" y="17526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3657600" y="0"/>
                  </a:moveTo>
                  <a:lnTo>
                    <a:pt x="0" y="0"/>
                  </a:lnTo>
                  <a:lnTo>
                    <a:pt x="0" y="2057400"/>
                  </a:lnTo>
                  <a:lnTo>
                    <a:pt x="4000500" y="2057400"/>
                  </a:lnTo>
                  <a:lnTo>
                    <a:pt x="4000500" y="342900"/>
                  </a:lnTo>
                  <a:lnTo>
                    <a:pt x="3997369" y="296375"/>
                  </a:lnTo>
                  <a:lnTo>
                    <a:pt x="3988249" y="251751"/>
                  </a:lnTo>
                  <a:lnTo>
                    <a:pt x="3973550" y="209436"/>
                  </a:lnTo>
                  <a:lnTo>
                    <a:pt x="3953679" y="169841"/>
                  </a:lnTo>
                  <a:lnTo>
                    <a:pt x="3929045" y="133373"/>
                  </a:lnTo>
                  <a:lnTo>
                    <a:pt x="3900058" y="100441"/>
                  </a:lnTo>
                  <a:lnTo>
                    <a:pt x="3867126" y="71454"/>
                  </a:lnTo>
                  <a:lnTo>
                    <a:pt x="3830658" y="46820"/>
                  </a:lnTo>
                  <a:lnTo>
                    <a:pt x="3791063" y="26949"/>
                  </a:lnTo>
                  <a:lnTo>
                    <a:pt x="3748748" y="12250"/>
                  </a:lnTo>
                  <a:lnTo>
                    <a:pt x="3704124" y="313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0" y="17526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0" y="0"/>
                  </a:moveTo>
                  <a:lnTo>
                    <a:pt x="3657600" y="0"/>
                  </a:lnTo>
                  <a:lnTo>
                    <a:pt x="3704124" y="3130"/>
                  </a:lnTo>
                  <a:lnTo>
                    <a:pt x="3748748" y="12250"/>
                  </a:lnTo>
                  <a:lnTo>
                    <a:pt x="3791063" y="26949"/>
                  </a:lnTo>
                  <a:lnTo>
                    <a:pt x="3830658" y="46820"/>
                  </a:lnTo>
                  <a:lnTo>
                    <a:pt x="3867126" y="71454"/>
                  </a:lnTo>
                  <a:lnTo>
                    <a:pt x="3900058" y="100441"/>
                  </a:lnTo>
                  <a:lnTo>
                    <a:pt x="3929045" y="133373"/>
                  </a:lnTo>
                  <a:lnTo>
                    <a:pt x="3953679" y="169841"/>
                  </a:lnTo>
                  <a:lnTo>
                    <a:pt x="3973550" y="209436"/>
                  </a:lnTo>
                  <a:lnTo>
                    <a:pt x="3988249" y="251751"/>
                  </a:lnTo>
                  <a:lnTo>
                    <a:pt x="3997369" y="296375"/>
                  </a:lnTo>
                  <a:lnTo>
                    <a:pt x="4000500" y="342900"/>
                  </a:lnTo>
                  <a:lnTo>
                    <a:pt x="40005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18861" y="2274189"/>
            <a:ext cx="290512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Internal</a:t>
            </a:r>
            <a:r>
              <a:rPr sz="27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7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8800" y="3797300"/>
            <a:ext cx="4025900" cy="2082800"/>
            <a:chOff x="558800" y="3797300"/>
            <a:chExt cx="4025900" cy="2082800"/>
          </a:xfrm>
        </p:grpSpPr>
        <p:sp>
          <p:nvSpPr>
            <p:cNvPr id="12" name="object 12"/>
            <p:cNvSpPr/>
            <p:nvPr/>
          </p:nvSpPr>
          <p:spPr>
            <a:xfrm>
              <a:off x="5715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3130" y="1761027"/>
                  </a:lnTo>
                  <a:lnTo>
                    <a:pt x="12249" y="1805653"/>
                  </a:lnTo>
                  <a:lnTo>
                    <a:pt x="26948" y="1847968"/>
                  </a:lnTo>
                  <a:lnTo>
                    <a:pt x="46818" y="1887564"/>
                  </a:lnTo>
                  <a:lnTo>
                    <a:pt x="71451" y="1924032"/>
                  </a:lnTo>
                  <a:lnTo>
                    <a:pt x="100437" y="1956963"/>
                  </a:lnTo>
                  <a:lnTo>
                    <a:pt x="133370" y="1985949"/>
                  </a:lnTo>
                  <a:lnTo>
                    <a:pt x="169839" y="2010582"/>
                  </a:lnTo>
                  <a:lnTo>
                    <a:pt x="209436" y="2030451"/>
                  </a:lnTo>
                  <a:lnTo>
                    <a:pt x="251753" y="2045150"/>
                  </a:lnTo>
                  <a:lnTo>
                    <a:pt x="296382" y="2054269"/>
                  </a:lnTo>
                  <a:lnTo>
                    <a:pt x="342912" y="2057400"/>
                  </a:lnTo>
                  <a:lnTo>
                    <a:pt x="4000500" y="2057400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5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2057400"/>
                  </a:moveTo>
                  <a:lnTo>
                    <a:pt x="342912" y="2057400"/>
                  </a:lnTo>
                  <a:lnTo>
                    <a:pt x="296382" y="2054269"/>
                  </a:lnTo>
                  <a:lnTo>
                    <a:pt x="251753" y="2045150"/>
                  </a:lnTo>
                  <a:lnTo>
                    <a:pt x="209436" y="2030451"/>
                  </a:lnTo>
                  <a:lnTo>
                    <a:pt x="169839" y="2010582"/>
                  </a:lnTo>
                  <a:lnTo>
                    <a:pt x="133370" y="1985949"/>
                  </a:lnTo>
                  <a:lnTo>
                    <a:pt x="100437" y="1956963"/>
                  </a:lnTo>
                  <a:lnTo>
                    <a:pt x="71451" y="1924032"/>
                  </a:lnTo>
                  <a:lnTo>
                    <a:pt x="46818" y="1887564"/>
                  </a:lnTo>
                  <a:lnTo>
                    <a:pt x="26948" y="1847968"/>
                  </a:lnTo>
                  <a:lnTo>
                    <a:pt x="12249" y="1805653"/>
                  </a:lnTo>
                  <a:lnTo>
                    <a:pt x="3130" y="1761027"/>
                  </a:lnTo>
                  <a:lnTo>
                    <a:pt x="0" y="1714500"/>
                  </a:lnTo>
                  <a:lnTo>
                    <a:pt x="0" y="0"/>
                  </a:lnTo>
                  <a:lnTo>
                    <a:pt x="4000500" y="0"/>
                  </a:lnTo>
                  <a:lnTo>
                    <a:pt x="4000500" y="2057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67026" y="4847031"/>
            <a:ext cx="1406525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ges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9300" y="3797300"/>
            <a:ext cx="4025900" cy="2082800"/>
            <a:chOff x="4559300" y="3797300"/>
            <a:chExt cx="4025900" cy="2082800"/>
          </a:xfrm>
        </p:grpSpPr>
        <p:sp>
          <p:nvSpPr>
            <p:cNvPr id="16" name="object 16"/>
            <p:cNvSpPr/>
            <p:nvPr/>
          </p:nvSpPr>
          <p:spPr>
            <a:xfrm>
              <a:off x="45720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0" y="0"/>
                  </a:lnTo>
                  <a:lnTo>
                    <a:pt x="0" y="2057400"/>
                  </a:lnTo>
                  <a:lnTo>
                    <a:pt x="3657600" y="2057400"/>
                  </a:lnTo>
                  <a:lnTo>
                    <a:pt x="3704124" y="2054269"/>
                  </a:lnTo>
                  <a:lnTo>
                    <a:pt x="3748748" y="2045150"/>
                  </a:lnTo>
                  <a:lnTo>
                    <a:pt x="3791063" y="2030451"/>
                  </a:lnTo>
                  <a:lnTo>
                    <a:pt x="3830658" y="2010582"/>
                  </a:lnTo>
                  <a:lnTo>
                    <a:pt x="3867126" y="1985949"/>
                  </a:lnTo>
                  <a:lnTo>
                    <a:pt x="3900058" y="1956963"/>
                  </a:lnTo>
                  <a:lnTo>
                    <a:pt x="3929045" y="1924032"/>
                  </a:lnTo>
                  <a:lnTo>
                    <a:pt x="3953679" y="1887564"/>
                  </a:lnTo>
                  <a:lnTo>
                    <a:pt x="3973550" y="1847968"/>
                  </a:lnTo>
                  <a:lnTo>
                    <a:pt x="3988249" y="1805653"/>
                  </a:lnTo>
                  <a:lnTo>
                    <a:pt x="3997369" y="1761027"/>
                  </a:lnTo>
                  <a:lnTo>
                    <a:pt x="4000500" y="1714500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0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4000500" y="1714500"/>
                  </a:lnTo>
                  <a:lnTo>
                    <a:pt x="3997369" y="1761027"/>
                  </a:lnTo>
                  <a:lnTo>
                    <a:pt x="3988249" y="1805653"/>
                  </a:lnTo>
                  <a:lnTo>
                    <a:pt x="3973550" y="1847968"/>
                  </a:lnTo>
                  <a:lnTo>
                    <a:pt x="3953679" y="1887564"/>
                  </a:lnTo>
                  <a:lnTo>
                    <a:pt x="3929045" y="1924032"/>
                  </a:lnTo>
                  <a:lnTo>
                    <a:pt x="3900058" y="1956963"/>
                  </a:lnTo>
                  <a:lnTo>
                    <a:pt x="3867126" y="1985949"/>
                  </a:lnTo>
                  <a:lnTo>
                    <a:pt x="3830658" y="2010582"/>
                  </a:lnTo>
                  <a:lnTo>
                    <a:pt x="3791063" y="2030451"/>
                  </a:lnTo>
                  <a:lnTo>
                    <a:pt x="3748748" y="2045150"/>
                  </a:lnTo>
                  <a:lnTo>
                    <a:pt x="3704124" y="2054269"/>
                  </a:lnTo>
                  <a:lnTo>
                    <a:pt x="3657600" y="2057400"/>
                  </a:lnTo>
                  <a:lnTo>
                    <a:pt x="0" y="2057400"/>
                  </a:lnTo>
                  <a:lnTo>
                    <a:pt x="0" y="0"/>
                  </a:lnTo>
                  <a:lnTo>
                    <a:pt x="400050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280405" y="4847031"/>
            <a:ext cx="2585720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Unplanned</a:t>
            </a:r>
            <a:r>
              <a:rPr sz="2700" spc="-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9150" y="3282950"/>
            <a:ext cx="2425700" cy="1054100"/>
            <a:chOff x="3359150" y="3282950"/>
            <a:chExt cx="2425700" cy="1054100"/>
          </a:xfrm>
        </p:grpSpPr>
        <p:sp>
          <p:nvSpPr>
            <p:cNvPr id="20" name="object 20"/>
            <p:cNvSpPr/>
            <p:nvPr/>
          </p:nvSpPr>
          <p:spPr>
            <a:xfrm>
              <a:off x="3371850" y="3295650"/>
              <a:ext cx="2400300" cy="1028700"/>
            </a:xfrm>
            <a:custGeom>
              <a:avLst/>
              <a:gdLst/>
              <a:ahLst/>
              <a:cxnLst/>
              <a:rect l="l" t="t" r="r" b="b"/>
              <a:pathLst>
                <a:path w="2400300" h="1028700">
                  <a:moveTo>
                    <a:pt x="2228850" y="0"/>
                  </a:moveTo>
                  <a:lnTo>
                    <a:pt x="171450" y="0"/>
                  </a:ln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0" y="857250"/>
                  </a:lnTo>
                  <a:lnTo>
                    <a:pt x="6120" y="902846"/>
                  </a:lnTo>
                  <a:lnTo>
                    <a:pt x="23396" y="943807"/>
                  </a:lnTo>
                  <a:lnTo>
                    <a:pt x="50196" y="978503"/>
                  </a:lnTo>
                  <a:lnTo>
                    <a:pt x="84892" y="1005303"/>
                  </a:lnTo>
                  <a:lnTo>
                    <a:pt x="125853" y="1022579"/>
                  </a:lnTo>
                  <a:lnTo>
                    <a:pt x="171450" y="1028700"/>
                  </a:lnTo>
                  <a:lnTo>
                    <a:pt x="2228850" y="1028700"/>
                  </a:lnTo>
                  <a:lnTo>
                    <a:pt x="2274446" y="1022579"/>
                  </a:lnTo>
                  <a:lnTo>
                    <a:pt x="2315407" y="1005303"/>
                  </a:lnTo>
                  <a:lnTo>
                    <a:pt x="2350103" y="978503"/>
                  </a:lnTo>
                  <a:lnTo>
                    <a:pt x="2376903" y="943807"/>
                  </a:lnTo>
                  <a:lnTo>
                    <a:pt x="2394179" y="902846"/>
                  </a:lnTo>
                  <a:lnTo>
                    <a:pt x="2400300" y="857250"/>
                  </a:lnTo>
                  <a:lnTo>
                    <a:pt x="2400300" y="171450"/>
                  </a:lnTo>
                  <a:lnTo>
                    <a:pt x="2394179" y="125853"/>
                  </a:lnTo>
                  <a:lnTo>
                    <a:pt x="2376903" y="84892"/>
                  </a:lnTo>
                  <a:lnTo>
                    <a:pt x="2350103" y="50196"/>
                  </a:lnTo>
                  <a:lnTo>
                    <a:pt x="2315407" y="23396"/>
                  </a:lnTo>
                  <a:lnTo>
                    <a:pt x="2274446" y="6120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E8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71850" y="3295650"/>
              <a:ext cx="2400300" cy="1028700"/>
            </a:xfrm>
            <a:custGeom>
              <a:avLst/>
              <a:gdLst/>
              <a:ahLst/>
              <a:cxnLst/>
              <a:rect l="l" t="t" r="r" b="b"/>
              <a:pathLst>
                <a:path w="2400300" h="10287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228850" y="0"/>
                  </a:lnTo>
                  <a:lnTo>
                    <a:pt x="2274446" y="6120"/>
                  </a:lnTo>
                  <a:lnTo>
                    <a:pt x="2315407" y="23396"/>
                  </a:lnTo>
                  <a:lnTo>
                    <a:pt x="2350103" y="50196"/>
                  </a:lnTo>
                  <a:lnTo>
                    <a:pt x="2376903" y="84892"/>
                  </a:lnTo>
                  <a:lnTo>
                    <a:pt x="2394179" y="125853"/>
                  </a:lnTo>
                  <a:lnTo>
                    <a:pt x="2400300" y="171450"/>
                  </a:lnTo>
                  <a:lnTo>
                    <a:pt x="2400300" y="857250"/>
                  </a:lnTo>
                  <a:lnTo>
                    <a:pt x="2394179" y="902846"/>
                  </a:lnTo>
                  <a:lnTo>
                    <a:pt x="2376903" y="943807"/>
                  </a:lnTo>
                  <a:lnTo>
                    <a:pt x="2350103" y="978503"/>
                  </a:lnTo>
                  <a:lnTo>
                    <a:pt x="2315407" y="1005303"/>
                  </a:lnTo>
                  <a:lnTo>
                    <a:pt x="2274446" y="1022579"/>
                  </a:lnTo>
                  <a:lnTo>
                    <a:pt x="2228850" y="1028700"/>
                  </a:lnTo>
                  <a:lnTo>
                    <a:pt x="171450" y="1028700"/>
                  </a:lnTo>
                  <a:lnTo>
                    <a:pt x="125853" y="1022579"/>
                  </a:lnTo>
                  <a:lnTo>
                    <a:pt x="84892" y="1005303"/>
                  </a:lnTo>
                  <a:lnTo>
                    <a:pt x="50196" y="978503"/>
                  </a:lnTo>
                  <a:lnTo>
                    <a:pt x="23396" y="943807"/>
                  </a:lnTo>
                  <a:lnTo>
                    <a:pt x="6120" y="902846"/>
                  </a:lnTo>
                  <a:lnTo>
                    <a:pt x="0" y="85725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912870" y="3383102"/>
            <a:ext cx="1322070" cy="7931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5910" marR="5080" indent="-283845">
              <a:lnSpc>
                <a:spcPts val="2780"/>
              </a:lnSpc>
              <a:spcBef>
                <a:spcPts val="590"/>
              </a:spcBef>
            </a:pPr>
            <a:r>
              <a:rPr sz="2700" spc="-30" dirty="0">
                <a:latin typeface="Arial MT"/>
                <a:cs typeface="Arial MT"/>
              </a:rPr>
              <a:t>Types</a:t>
            </a:r>
            <a:r>
              <a:rPr sz="2700" spc="-114" dirty="0">
                <a:latin typeface="Arial MT"/>
                <a:cs typeface="Arial MT"/>
              </a:rPr>
              <a:t> </a:t>
            </a:r>
            <a:r>
              <a:rPr sz="2700" spc="5" dirty="0">
                <a:latin typeface="Arial MT"/>
                <a:cs typeface="Arial MT"/>
              </a:rPr>
              <a:t>of </a:t>
            </a:r>
            <a:r>
              <a:rPr sz="2700" spc="-73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work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0694" y="1018159"/>
            <a:ext cx="7729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1730" marR="5080" indent="-23996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Systematically </a:t>
            </a:r>
            <a:r>
              <a:rPr sz="1800" b="1" dirty="0">
                <a:latin typeface="Arial"/>
                <a:cs typeface="Arial"/>
              </a:rPr>
              <a:t>allocating time to </a:t>
            </a:r>
            <a:r>
              <a:rPr sz="1800" b="1" spc="-5" dirty="0">
                <a:latin typeface="Arial"/>
                <a:cs typeface="Arial"/>
              </a:rPr>
              <a:t>the 4 </a:t>
            </a:r>
            <a:r>
              <a:rPr sz="1800" b="1" spc="-20" dirty="0">
                <a:latin typeface="Arial"/>
                <a:cs typeface="Arial"/>
              </a:rPr>
              <a:t>types </a:t>
            </a:r>
            <a:r>
              <a:rPr sz="1800" b="1" dirty="0">
                <a:latin typeface="Arial"/>
                <a:cs typeface="Arial"/>
              </a:rPr>
              <a:t>enables all </a:t>
            </a:r>
            <a:r>
              <a:rPr sz="1800" b="1" spc="-5" dirty="0">
                <a:latin typeface="Arial"/>
                <a:cs typeface="Arial"/>
              </a:rPr>
              <a:t>the </a:t>
            </a:r>
            <a:r>
              <a:rPr sz="1800" b="1" spc="5" dirty="0">
                <a:latin typeface="Arial"/>
                <a:cs typeface="Arial"/>
              </a:rPr>
              <a:t>work </a:t>
            </a:r>
            <a:r>
              <a:rPr sz="1800" b="1" dirty="0">
                <a:latin typeface="Arial"/>
                <a:cs typeface="Arial"/>
              </a:rPr>
              <a:t>to get </a:t>
            </a:r>
            <a:r>
              <a:rPr sz="1800" b="1" spc="-4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done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becomes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routine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59354" y="6043676"/>
            <a:ext cx="5647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Exercise: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Classify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real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USCIS</a:t>
            </a:r>
            <a:r>
              <a:rPr sz="1800" b="1" spc="5" dirty="0">
                <a:latin typeface="Arial"/>
                <a:cs typeface="Arial"/>
              </a:rPr>
              <a:t> work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according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59354" y="6317996"/>
            <a:ext cx="1122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four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types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209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USCIS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65631"/>
            <a:ext cx="8443595" cy="4544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Understand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measure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your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flow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using </a:t>
            </a:r>
            <a:r>
              <a:rPr sz="1900" spc="-5" dirty="0">
                <a:latin typeface="Arial MT"/>
                <a:cs typeface="Arial MT"/>
              </a:rPr>
              <a:t>visualizations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such </a:t>
            </a:r>
            <a:r>
              <a:rPr sz="1900" spc="-5" dirty="0">
                <a:latin typeface="Arial MT"/>
                <a:cs typeface="Arial MT"/>
              </a:rPr>
              <a:t>as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Kanban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board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value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stream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map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 MT"/>
              <a:cs typeface="Arial MT"/>
            </a:endParaRPr>
          </a:p>
          <a:p>
            <a:pPr marL="238125" marR="159385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Use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single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USCIS repository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 </a:t>
            </a:r>
            <a:r>
              <a:rPr sz="1900" spc="-5" dirty="0">
                <a:latin typeface="Arial MT"/>
                <a:cs typeface="Arial MT"/>
              </a:rPr>
              <a:t>source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code,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test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code,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environment </a:t>
            </a:r>
            <a:r>
              <a:rPr sz="1900" spc="-509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configuration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scripts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ts val="2175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Builds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done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by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automated,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script-driven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retrieval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source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code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by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5"/>
              </a:lnSpc>
            </a:pPr>
            <a:r>
              <a:rPr sz="1900" spc="-5" dirty="0">
                <a:latin typeface="Arial MT"/>
                <a:cs typeface="Arial MT"/>
              </a:rPr>
              <a:t>Continuous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Integration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(CI)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server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Frequent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deployments</a:t>
            </a:r>
            <a:r>
              <a:rPr sz="1900" spc="9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–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no</a:t>
            </a:r>
            <a:r>
              <a:rPr sz="1900" dirty="0">
                <a:latin typeface="Arial MT"/>
                <a:cs typeface="Arial MT"/>
              </a:rPr>
              <a:t> less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than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every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two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weeks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Consistent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record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successful</a:t>
            </a:r>
            <a:r>
              <a:rPr sz="1900" spc="-7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deployments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ts val="216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Baked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accessibility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security compliance</a:t>
            </a:r>
            <a:r>
              <a:rPr sz="1900" spc="8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–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no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compliance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flowing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backwards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7102" y="6278371"/>
            <a:ext cx="7149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What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concept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“Team-Managed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Deployment”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at </a:t>
            </a:r>
            <a:r>
              <a:rPr sz="1800" b="1" spc="-5" dirty="0">
                <a:latin typeface="Arial"/>
                <a:cs typeface="Arial"/>
              </a:rPr>
              <a:t>USCIS?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50558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Second Way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49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95" y="3581400"/>
            <a:ext cx="2457703" cy="327659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250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200" y="1066800"/>
            <a:ext cx="4978400" cy="1737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3002003"/>
            <a:ext cx="2234450" cy="35245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3085" y="3228847"/>
            <a:ext cx="8629650" cy="359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indent="-287655">
              <a:lnSpc>
                <a:spcPct val="100000"/>
              </a:lnSpc>
              <a:spcBef>
                <a:spcPts val="100"/>
              </a:spcBef>
              <a:buChar char="•"/>
              <a:tabLst>
                <a:tab pos="658495" algn="l"/>
                <a:tab pos="659130" algn="l"/>
              </a:tabLst>
            </a:pPr>
            <a:r>
              <a:rPr sz="1800" dirty="0">
                <a:latin typeface="Arial MT"/>
                <a:cs typeface="Arial MT"/>
              </a:rPr>
              <a:t>Shorten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amplify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“right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left”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loops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658495" indent="-287655">
              <a:lnSpc>
                <a:spcPct val="100000"/>
              </a:lnSpc>
              <a:spcBef>
                <a:spcPts val="5"/>
              </a:spcBef>
              <a:buChar char="•"/>
              <a:tabLst>
                <a:tab pos="658495" algn="l"/>
                <a:tab pos="65913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create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higher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quality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65849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source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658495" indent="-287655">
              <a:lnSpc>
                <a:spcPct val="100000"/>
              </a:lnSpc>
              <a:buChar char="•"/>
              <a:tabLst>
                <a:tab pos="658495" algn="l"/>
                <a:tab pos="659130" algn="l"/>
              </a:tabLst>
            </a:pPr>
            <a:r>
              <a:rPr sz="1800" dirty="0">
                <a:latin typeface="Arial MT"/>
                <a:cs typeface="Arial MT"/>
              </a:rPr>
              <a:t>Create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embed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knowledge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where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65849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provide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immediate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658495" indent="-287655">
              <a:lnSpc>
                <a:spcPct val="100000"/>
              </a:lnSpc>
              <a:buChar char="•"/>
              <a:tabLst>
                <a:tab pos="658495" algn="l"/>
                <a:tab pos="659130" algn="l"/>
              </a:tabLst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customers,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65849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external,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 any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improvement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 shorten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amplify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feedback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loops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4895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Shorten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805" y="1676361"/>
            <a:ext cx="935374" cy="1143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2719" y="1764029"/>
            <a:ext cx="591820" cy="377825"/>
          </a:xfrm>
          <a:custGeom>
            <a:avLst/>
            <a:gdLst/>
            <a:ahLst/>
            <a:cxnLst/>
            <a:rect l="l" t="t" r="r" b="b"/>
            <a:pathLst>
              <a:path w="591819" h="377825">
                <a:moveTo>
                  <a:pt x="559421" y="20120"/>
                </a:moveTo>
                <a:lnTo>
                  <a:pt x="540630" y="20770"/>
                </a:lnTo>
                <a:lnTo>
                  <a:pt x="0" y="361569"/>
                </a:lnTo>
                <a:lnTo>
                  <a:pt x="10160" y="377571"/>
                </a:lnTo>
                <a:lnTo>
                  <a:pt x="550627" y="36995"/>
                </a:lnTo>
                <a:lnTo>
                  <a:pt x="559421" y="20120"/>
                </a:lnTo>
                <a:close/>
              </a:path>
              <a:path w="591819" h="377825">
                <a:moveTo>
                  <a:pt x="590378" y="2032"/>
                </a:moveTo>
                <a:lnTo>
                  <a:pt x="570357" y="2032"/>
                </a:lnTo>
                <a:lnTo>
                  <a:pt x="580517" y="18161"/>
                </a:lnTo>
                <a:lnTo>
                  <a:pt x="550627" y="36995"/>
                </a:lnTo>
                <a:lnTo>
                  <a:pt x="526161" y="83947"/>
                </a:lnTo>
                <a:lnTo>
                  <a:pt x="523748" y="88519"/>
                </a:lnTo>
                <a:lnTo>
                  <a:pt x="525526" y="94361"/>
                </a:lnTo>
                <a:lnTo>
                  <a:pt x="534924" y="99187"/>
                </a:lnTo>
                <a:lnTo>
                  <a:pt x="540638" y="97409"/>
                </a:lnTo>
                <a:lnTo>
                  <a:pt x="543052" y="92710"/>
                </a:lnTo>
                <a:lnTo>
                  <a:pt x="590378" y="2032"/>
                </a:lnTo>
                <a:close/>
              </a:path>
              <a:path w="591819" h="377825">
                <a:moveTo>
                  <a:pt x="572677" y="5715"/>
                </a:moveTo>
                <a:lnTo>
                  <a:pt x="566928" y="5715"/>
                </a:lnTo>
                <a:lnTo>
                  <a:pt x="575691" y="19558"/>
                </a:lnTo>
                <a:lnTo>
                  <a:pt x="559421" y="20120"/>
                </a:lnTo>
                <a:lnTo>
                  <a:pt x="550627" y="36995"/>
                </a:lnTo>
                <a:lnTo>
                  <a:pt x="580517" y="18161"/>
                </a:lnTo>
                <a:lnTo>
                  <a:pt x="572677" y="5715"/>
                </a:lnTo>
                <a:close/>
              </a:path>
              <a:path w="591819" h="377825">
                <a:moveTo>
                  <a:pt x="591438" y="0"/>
                </a:moveTo>
                <a:lnTo>
                  <a:pt x="486918" y="3556"/>
                </a:lnTo>
                <a:lnTo>
                  <a:pt x="481711" y="3810"/>
                </a:lnTo>
                <a:lnTo>
                  <a:pt x="477519" y="8128"/>
                </a:lnTo>
                <a:lnTo>
                  <a:pt x="477774" y="13462"/>
                </a:lnTo>
                <a:lnTo>
                  <a:pt x="477900" y="18669"/>
                </a:lnTo>
                <a:lnTo>
                  <a:pt x="482346" y="22860"/>
                </a:lnTo>
                <a:lnTo>
                  <a:pt x="487553" y="22606"/>
                </a:lnTo>
                <a:lnTo>
                  <a:pt x="540630" y="20770"/>
                </a:lnTo>
                <a:lnTo>
                  <a:pt x="570357" y="2032"/>
                </a:lnTo>
                <a:lnTo>
                  <a:pt x="590378" y="2032"/>
                </a:lnTo>
                <a:lnTo>
                  <a:pt x="591438" y="0"/>
                </a:lnTo>
                <a:close/>
              </a:path>
              <a:path w="591819" h="377825">
                <a:moveTo>
                  <a:pt x="570357" y="2032"/>
                </a:moveTo>
                <a:lnTo>
                  <a:pt x="540630" y="20770"/>
                </a:lnTo>
                <a:lnTo>
                  <a:pt x="559421" y="20120"/>
                </a:lnTo>
                <a:lnTo>
                  <a:pt x="566928" y="5715"/>
                </a:lnTo>
                <a:lnTo>
                  <a:pt x="572677" y="5715"/>
                </a:lnTo>
                <a:lnTo>
                  <a:pt x="570357" y="2032"/>
                </a:lnTo>
                <a:close/>
              </a:path>
              <a:path w="591819" h="377825">
                <a:moveTo>
                  <a:pt x="566928" y="5715"/>
                </a:moveTo>
                <a:lnTo>
                  <a:pt x="559421" y="20120"/>
                </a:lnTo>
                <a:lnTo>
                  <a:pt x="575691" y="19558"/>
                </a:lnTo>
                <a:lnTo>
                  <a:pt x="566928" y="5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0" y="1480185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71826" y="55244"/>
                </a:moveTo>
                <a:lnTo>
                  <a:pt x="505205" y="94106"/>
                </a:lnTo>
                <a:lnTo>
                  <a:pt x="503682" y="99949"/>
                </a:lnTo>
                <a:lnTo>
                  <a:pt x="509015" y="109092"/>
                </a:lnTo>
                <a:lnTo>
                  <a:pt x="514858" y="110616"/>
                </a:lnTo>
                <a:lnTo>
                  <a:pt x="519302" y="107950"/>
                </a:lnTo>
                <a:lnTo>
                  <a:pt x="593281" y="64769"/>
                </a:lnTo>
                <a:lnTo>
                  <a:pt x="590676" y="64769"/>
                </a:lnTo>
                <a:lnTo>
                  <a:pt x="590676" y="63500"/>
                </a:lnTo>
                <a:lnTo>
                  <a:pt x="585977" y="63500"/>
                </a:lnTo>
                <a:lnTo>
                  <a:pt x="571826" y="55244"/>
                </a:lnTo>
                <a:close/>
              </a:path>
              <a:path w="609600" h="111125">
                <a:moveTo>
                  <a:pt x="555497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55498" y="64769"/>
                </a:lnTo>
                <a:lnTo>
                  <a:pt x="571826" y="55244"/>
                </a:lnTo>
                <a:lnTo>
                  <a:pt x="555497" y="45719"/>
                </a:lnTo>
                <a:close/>
              </a:path>
              <a:path w="609600" h="111125">
                <a:moveTo>
                  <a:pt x="593281" y="45719"/>
                </a:moveTo>
                <a:lnTo>
                  <a:pt x="590676" y="45719"/>
                </a:lnTo>
                <a:lnTo>
                  <a:pt x="590676" y="64769"/>
                </a:lnTo>
                <a:lnTo>
                  <a:pt x="593281" y="64769"/>
                </a:lnTo>
                <a:lnTo>
                  <a:pt x="609600" y="55244"/>
                </a:lnTo>
                <a:lnTo>
                  <a:pt x="593281" y="45719"/>
                </a:lnTo>
                <a:close/>
              </a:path>
              <a:path w="609600" h="111125">
                <a:moveTo>
                  <a:pt x="585977" y="46989"/>
                </a:moveTo>
                <a:lnTo>
                  <a:pt x="571826" y="55244"/>
                </a:lnTo>
                <a:lnTo>
                  <a:pt x="585977" y="63500"/>
                </a:lnTo>
                <a:lnTo>
                  <a:pt x="585977" y="46989"/>
                </a:lnTo>
                <a:close/>
              </a:path>
              <a:path w="609600" h="111125">
                <a:moveTo>
                  <a:pt x="590676" y="46989"/>
                </a:moveTo>
                <a:lnTo>
                  <a:pt x="585977" y="46989"/>
                </a:lnTo>
                <a:lnTo>
                  <a:pt x="585977" y="63500"/>
                </a:lnTo>
                <a:lnTo>
                  <a:pt x="590676" y="63500"/>
                </a:lnTo>
                <a:lnTo>
                  <a:pt x="590676" y="46989"/>
                </a:lnTo>
                <a:close/>
              </a:path>
              <a:path w="609600" h="111125">
                <a:moveTo>
                  <a:pt x="514858" y="0"/>
                </a:moveTo>
                <a:lnTo>
                  <a:pt x="509015" y="1524"/>
                </a:lnTo>
                <a:lnTo>
                  <a:pt x="506349" y="5968"/>
                </a:lnTo>
                <a:lnTo>
                  <a:pt x="503682" y="10540"/>
                </a:lnTo>
                <a:lnTo>
                  <a:pt x="505205" y="16382"/>
                </a:lnTo>
                <a:lnTo>
                  <a:pt x="571826" y="55244"/>
                </a:lnTo>
                <a:lnTo>
                  <a:pt x="585977" y="46989"/>
                </a:lnTo>
                <a:lnTo>
                  <a:pt x="590676" y="46989"/>
                </a:lnTo>
                <a:lnTo>
                  <a:pt x="590676" y="45719"/>
                </a:lnTo>
                <a:lnTo>
                  <a:pt x="593281" y="45719"/>
                </a:lnTo>
                <a:lnTo>
                  <a:pt x="519302" y="2539"/>
                </a:lnTo>
                <a:lnTo>
                  <a:pt x="514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573" y="1143063"/>
            <a:ext cx="762063" cy="784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1450" y="1076172"/>
            <a:ext cx="1219225" cy="112778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334000" y="1472564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71935" y="55308"/>
                </a:moveTo>
                <a:lnTo>
                  <a:pt x="509777" y="91567"/>
                </a:lnTo>
                <a:lnTo>
                  <a:pt x="505205" y="94107"/>
                </a:lnTo>
                <a:lnTo>
                  <a:pt x="503682" y="99949"/>
                </a:lnTo>
                <a:lnTo>
                  <a:pt x="509015" y="109093"/>
                </a:lnTo>
                <a:lnTo>
                  <a:pt x="514730" y="110617"/>
                </a:lnTo>
                <a:lnTo>
                  <a:pt x="593280" y="64770"/>
                </a:lnTo>
                <a:lnTo>
                  <a:pt x="590676" y="64770"/>
                </a:lnTo>
                <a:lnTo>
                  <a:pt x="590676" y="63500"/>
                </a:lnTo>
                <a:lnTo>
                  <a:pt x="585977" y="63500"/>
                </a:lnTo>
                <a:lnTo>
                  <a:pt x="571935" y="55308"/>
                </a:lnTo>
                <a:close/>
              </a:path>
              <a:path w="609600" h="111125">
                <a:moveTo>
                  <a:pt x="555498" y="45720"/>
                </a:moveTo>
                <a:lnTo>
                  <a:pt x="0" y="45720"/>
                </a:lnTo>
                <a:lnTo>
                  <a:pt x="0" y="64770"/>
                </a:lnTo>
                <a:lnTo>
                  <a:pt x="555715" y="64770"/>
                </a:lnTo>
                <a:lnTo>
                  <a:pt x="571935" y="55308"/>
                </a:lnTo>
                <a:lnTo>
                  <a:pt x="555498" y="45720"/>
                </a:lnTo>
                <a:close/>
              </a:path>
              <a:path w="609600" h="111125">
                <a:moveTo>
                  <a:pt x="593241" y="45720"/>
                </a:moveTo>
                <a:lnTo>
                  <a:pt x="590676" y="45720"/>
                </a:lnTo>
                <a:lnTo>
                  <a:pt x="590676" y="64770"/>
                </a:lnTo>
                <a:lnTo>
                  <a:pt x="593280" y="64770"/>
                </a:lnTo>
                <a:lnTo>
                  <a:pt x="609600" y="55245"/>
                </a:lnTo>
                <a:lnTo>
                  <a:pt x="593241" y="45720"/>
                </a:lnTo>
                <a:close/>
              </a:path>
              <a:path w="609600" h="111125">
                <a:moveTo>
                  <a:pt x="585977" y="47117"/>
                </a:moveTo>
                <a:lnTo>
                  <a:pt x="571935" y="55308"/>
                </a:lnTo>
                <a:lnTo>
                  <a:pt x="585977" y="63500"/>
                </a:lnTo>
                <a:lnTo>
                  <a:pt x="585977" y="47117"/>
                </a:lnTo>
                <a:close/>
              </a:path>
              <a:path w="609600" h="111125">
                <a:moveTo>
                  <a:pt x="590676" y="47117"/>
                </a:moveTo>
                <a:lnTo>
                  <a:pt x="585977" y="47117"/>
                </a:lnTo>
                <a:lnTo>
                  <a:pt x="585977" y="63500"/>
                </a:lnTo>
                <a:lnTo>
                  <a:pt x="590676" y="63500"/>
                </a:lnTo>
                <a:lnTo>
                  <a:pt x="590676" y="47117"/>
                </a:lnTo>
                <a:close/>
              </a:path>
              <a:path w="609600" h="111125">
                <a:moveTo>
                  <a:pt x="514858" y="0"/>
                </a:moveTo>
                <a:lnTo>
                  <a:pt x="509015" y="1524"/>
                </a:lnTo>
                <a:lnTo>
                  <a:pt x="506349" y="6096"/>
                </a:lnTo>
                <a:lnTo>
                  <a:pt x="503682" y="10540"/>
                </a:lnTo>
                <a:lnTo>
                  <a:pt x="505205" y="16383"/>
                </a:lnTo>
                <a:lnTo>
                  <a:pt x="571935" y="55308"/>
                </a:lnTo>
                <a:lnTo>
                  <a:pt x="585977" y="47117"/>
                </a:lnTo>
                <a:lnTo>
                  <a:pt x="590676" y="47117"/>
                </a:lnTo>
                <a:lnTo>
                  <a:pt x="590676" y="45720"/>
                </a:lnTo>
                <a:lnTo>
                  <a:pt x="593241" y="45720"/>
                </a:lnTo>
                <a:lnTo>
                  <a:pt x="519302" y="2667"/>
                </a:lnTo>
                <a:lnTo>
                  <a:pt x="514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0593" y="5040553"/>
            <a:ext cx="922038" cy="134112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186041" y="1632204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263778" y="228600"/>
                </a:moveTo>
                <a:lnTo>
                  <a:pt x="259206" y="232537"/>
                </a:lnTo>
                <a:lnTo>
                  <a:pt x="258825" y="237871"/>
                </a:lnTo>
                <a:lnTo>
                  <a:pt x="258572" y="243078"/>
                </a:lnTo>
                <a:lnTo>
                  <a:pt x="262508" y="247650"/>
                </a:lnTo>
                <a:lnTo>
                  <a:pt x="267715" y="247904"/>
                </a:lnTo>
                <a:lnTo>
                  <a:pt x="372109" y="254635"/>
                </a:lnTo>
                <a:lnTo>
                  <a:pt x="370817" y="251968"/>
                </a:lnTo>
                <a:lnTo>
                  <a:pt x="351027" y="251968"/>
                </a:lnTo>
                <a:lnTo>
                  <a:pt x="321857" y="232337"/>
                </a:lnTo>
                <a:lnTo>
                  <a:pt x="263778" y="228600"/>
                </a:lnTo>
                <a:close/>
              </a:path>
              <a:path w="372109" h="254635">
                <a:moveTo>
                  <a:pt x="321857" y="232337"/>
                </a:moveTo>
                <a:lnTo>
                  <a:pt x="351027" y="251968"/>
                </a:lnTo>
                <a:lnTo>
                  <a:pt x="353522" y="248285"/>
                </a:lnTo>
                <a:lnTo>
                  <a:pt x="347852" y="248285"/>
                </a:lnTo>
                <a:lnTo>
                  <a:pt x="340711" y="233535"/>
                </a:lnTo>
                <a:lnTo>
                  <a:pt x="321857" y="232337"/>
                </a:lnTo>
                <a:close/>
              </a:path>
              <a:path w="372109" h="254635">
                <a:moveTo>
                  <a:pt x="318642" y="153797"/>
                </a:moveTo>
                <a:lnTo>
                  <a:pt x="313816" y="156083"/>
                </a:lnTo>
                <a:lnTo>
                  <a:pt x="309117" y="158369"/>
                </a:lnTo>
                <a:lnTo>
                  <a:pt x="307085" y="164084"/>
                </a:lnTo>
                <a:lnTo>
                  <a:pt x="332498" y="216572"/>
                </a:lnTo>
                <a:lnTo>
                  <a:pt x="361695" y="236220"/>
                </a:lnTo>
                <a:lnTo>
                  <a:pt x="351027" y="251968"/>
                </a:lnTo>
                <a:lnTo>
                  <a:pt x="370817" y="251968"/>
                </a:lnTo>
                <a:lnTo>
                  <a:pt x="324230" y="155829"/>
                </a:lnTo>
                <a:lnTo>
                  <a:pt x="318642" y="153797"/>
                </a:lnTo>
                <a:close/>
              </a:path>
              <a:path w="372109" h="254635">
                <a:moveTo>
                  <a:pt x="340711" y="233535"/>
                </a:moveTo>
                <a:lnTo>
                  <a:pt x="347852" y="248285"/>
                </a:lnTo>
                <a:lnTo>
                  <a:pt x="356997" y="234569"/>
                </a:lnTo>
                <a:lnTo>
                  <a:pt x="340711" y="233535"/>
                </a:lnTo>
                <a:close/>
              </a:path>
              <a:path w="372109" h="254635">
                <a:moveTo>
                  <a:pt x="332498" y="216572"/>
                </a:moveTo>
                <a:lnTo>
                  <a:pt x="340711" y="233535"/>
                </a:lnTo>
                <a:lnTo>
                  <a:pt x="356997" y="234569"/>
                </a:lnTo>
                <a:lnTo>
                  <a:pt x="347852" y="248285"/>
                </a:lnTo>
                <a:lnTo>
                  <a:pt x="353522" y="248285"/>
                </a:lnTo>
                <a:lnTo>
                  <a:pt x="361695" y="236220"/>
                </a:lnTo>
                <a:lnTo>
                  <a:pt x="332498" y="216572"/>
                </a:lnTo>
                <a:close/>
              </a:path>
              <a:path w="372109" h="254635">
                <a:moveTo>
                  <a:pt x="10667" y="0"/>
                </a:moveTo>
                <a:lnTo>
                  <a:pt x="0" y="15748"/>
                </a:lnTo>
                <a:lnTo>
                  <a:pt x="321857" y="232337"/>
                </a:lnTo>
                <a:lnTo>
                  <a:pt x="340711" y="233535"/>
                </a:lnTo>
                <a:lnTo>
                  <a:pt x="332498" y="216572"/>
                </a:lnTo>
                <a:lnTo>
                  <a:pt x="106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7340" y="2840863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</a:t>
            </a:r>
            <a:r>
              <a:rPr sz="1800" spc="-5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9667" y="2047113"/>
            <a:ext cx="8172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</a:t>
            </a:r>
            <a:r>
              <a:rPr sz="1800" spc="5" dirty="0">
                <a:latin typeface="Arial MT"/>
                <a:cs typeface="Arial MT"/>
              </a:rPr>
              <a:t>m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it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94784" y="2383028"/>
            <a:ext cx="101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uil</a:t>
            </a:r>
            <a:r>
              <a:rPr sz="1800" spc="-5" dirty="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1950" y="4809490"/>
            <a:ext cx="1693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Product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Backlog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3561" y="6332626"/>
            <a:ext cx="1398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Issue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Tracker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79028" y="3452495"/>
            <a:ext cx="111125" cy="374015"/>
          </a:xfrm>
          <a:custGeom>
            <a:avLst/>
            <a:gdLst/>
            <a:ahLst/>
            <a:cxnLst/>
            <a:rect l="l" t="t" r="r" b="b"/>
            <a:pathLst>
              <a:path w="111125" h="374014">
                <a:moveTo>
                  <a:pt x="10668" y="267588"/>
                </a:moveTo>
                <a:lnTo>
                  <a:pt x="1524" y="272922"/>
                </a:lnTo>
                <a:lnTo>
                  <a:pt x="0" y="278764"/>
                </a:lnTo>
                <a:lnTo>
                  <a:pt x="55372" y="373633"/>
                </a:lnTo>
                <a:lnTo>
                  <a:pt x="66417" y="354710"/>
                </a:lnTo>
                <a:lnTo>
                  <a:pt x="45847" y="354710"/>
                </a:lnTo>
                <a:lnTo>
                  <a:pt x="45847" y="319405"/>
                </a:lnTo>
                <a:lnTo>
                  <a:pt x="19176" y="273684"/>
                </a:lnTo>
                <a:lnTo>
                  <a:pt x="16510" y="269239"/>
                </a:lnTo>
                <a:lnTo>
                  <a:pt x="10668" y="267588"/>
                </a:lnTo>
                <a:close/>
              </a:path>
              <a:path w="111125" h="374014">
                <a:moveTo>
                  <a:pt x="45847" y="319405"/>
                </a:moveTo>
                <a:lnTo>
                  <a:pt x="45847" y="354710"/>
                </a:lnTo>
                <a:lnTo>
                  <a:pt x="64897" y="354710"/>
                </a:lnTo>
                <a:lnTo>
                  <a:pt x="64897" y="349884"/>
                </a:lnTo>
                <a:lnTo>
                  <a:pt x="47117" y="349884"/>
                </a:lnTo>
                <a:lnTo>
                  <a:pt x="55372" y="335733"/>
                </a:lnTo>
                <a:lnTo>
                  <a:pt x="45847" y="319405"/>
                </a:lnTo>
                <a:close/>
              </a:path>
              <a:path w="111125" h="374014">
                <a:moveTo>
                  <a:pt x="100075" y="267588"/>
                </a:moveTo>
                <a:lnTo>
                  <a:pt x="94233" y="269239"/>
                </a:lnTo>
                <a:lnTo>
                  <a:pt x="91567" y="273684"/>
                </a:lnTo>
                <a:lnTo>
                  <a:pt x="64897" y="319405"/>
                </a:lnTo>
                <a:lnTo>
                  <a:pt x="64897" y="354710"/>
                </a:lnTo>
                <a:lnTo>
                  <a:pt x="66417" y="354710"/>
                </a:lnTo>
                <a:lnTo>
                  <a:pt x="110744" y="278764"/>
                </a:lnTo>
                <a:lnTo>
                  <a:pt x="109220" y="272922"/>
                </a:lnTo>
                <a:lnTo>
                  <a:pt x="100075" y="267588"/>
                </a:lnTo>
                <a:close/>
              </a:path>
              <a:path w="111125" h="374014">
                <a:moveTo>
                  <a:pt x="55372" y="335733"/>
                </a:moveTo>
                <a:lnTo>
                  <a:pt x="47117" y="349884"/>
                </a:lnTo>
                <a:lnTo>
                  <a:pt x="63626" y="349884"/>
                </a:lnTo>
                <a:lnTo>
                  <a:pt x="55372" y="335733"/>
                </a:lnTo>
                <a:close/>
              </a:path>
              <a:path w="111125" h="374014">
                <a:moveTo>
                  <a:pt x="64897" y="319405"/>
                </a:moveTo>
                <a:lnTo>
                  <a:pt x="55372" y="335733"/>
                </a:lnTo>
                <a:lnTo>
                  <a:pt x="63626" y="349884"/>
                </a:lnTo>
                <a:lnTo>
                  <a:pt x="64897" y="349884"/>
                </a:lnTo>
                <a:lnTo>
                  <a:pt x="64897" y="319405"/>
                </a:lnTo>
                <a:close/>
              </a:path>
              <a:path w="111125" h="374014">
                <a:moveTo>
                  <a:pt x="64897" y="0"/>
                </a:moveTo>
                <a:lnTo>
                  <a:pt x="45847" y="0"/>
                </a:lnTo>
                <a:lnTo>
                  <a:pt x="45847" y="319405"/>
                </a:lnTo>
                <a:lnTo>
                  <a:pt x="55372" y="335733"/>
                </a:lnTo>
                <a:lnTo>
                  <a:pt x="64897" y="319405"/>
                </a:lnTo>
                <a:lnTo>
                  <a:pt x="64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8755" y="1104731"/>
            <a:ext cx="1084429" cy="108017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719317" y="2240026"/>
            <a:ext cx="16014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Manual </a:t>
            </a:r>
            <a:r>
              <a:rPr sz="1800" dirty="0">
                <a:latin typeface="Arial MT"/>
                <a:cs typeface="Arial MT"/>
              </a:rPr>
              <a:t>tester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overloaded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sprint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47757" y="1770037"/>
            <a:ext cx="1197318" cy="123986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34087" y="4008842"/>
            <a:ext cx="821366" cy="119594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97244" y="4994533"/>
            <a:ext cx="1266939" cy="124714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52901" y="5214952"/>
            <a:ext cx="3271520" cy="1134110"/>
            <a:chOff x="752901" y="5214952"/>
            <a:chExt cx="3271520" cy="113411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9030" y="5299392"/>
              <a:ext cx="855294" cy="8552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901" y="5214952"/>
              <a:ext cx="1698658" cy="11339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80691" y="5877534"/>
              <a:ext cx="676910" cy="111125"/>
            </a:xfrm>
            <a:custGeom>
              <a:avLst/>
              <a:gdLst/>
              <a:ahLst/>
              <a:cxnLst/>
              <a:rect l="l" t="t" r="r" b="b"/>
              <a:pathLst>
                <a:path w="676910" h="111125">
                  <a:moveTo>
                    <a:pt x="94868" y="0"/>
                  </a:moveTo>
                  <a:lnTo>
                    <a:pt x="0" y="55333"/>
                  </a:lnTo>
                  <a:lnTo>
                    <a:pt x="94868" y="110655"/>
                  </a:lnTo>
                  <a:lnTo>
                    <a:pt x="100710" y="109118"/>
                  </a:lnTo>
                  <a:lnTo>
                    <a:pt x="106044" y="100037"/>
                  </a:lnTo>
                  <a:lnTo>
                    <a:pt x="104393" y="94208"/>
                  </a:lnTo>
                  <a:lnTo>
                    <a:pt x="99948" y="91554"/>
                  </a:lnTo>
                  <a:lnTo>
                    <a:pt x="54185" y="64858"/>
                  </a:lnTo>
                  <a:lnTo>
                    <a:pt x="18922" y="64858"/>
                  </a:lnTo>
                  <a:lnTo>
                    <a:pt x="18922" y="45808"/>
                  </a:lnTo>
                  <a:lnTo>
                    <a:pt x="54185" y="45808"/>
                  </a:lnTo>
                  <a:lnTo>
                    <a:pt x="99948" y="19113"/>
                  </a:lnTo>
                  <a:lnTo>
                    <a:pt x="104393" y="16459"/>
                  </a:lnTo>
                  <a:lnTo>
                    <a:pt x="106044" y="10629"/>
                  </a:lnTo>
                  <a:lnTo>
                    <a:pt x="100710" y="1536"/>
                  </a:lnTo>
                  <a:lnTo>
                    <a:pt x="94868" y="0"/>
                  </a:lnTo>
                  <a:close/>
                </a:path>
                <a:path w="676910" h="111125">
                  <a:moveTo>
                    <a:pt x="54185" y="45808"/>
                  </a:moveTo>
                  <a:lnTo>
                    <a:pt x="18922" y="45808"/>
                  </a:lnTo>
                  <a:lnTo>
                    <a:pt x="18922" y="64858"/>
                  </a:lnTo>
                  <a:lnTo>
                    <a:pt x="54185" y="64858"/>
                  </a:lnTo>
                  <a:lnTo>
                    <a:pt x="51964" y="63563"/>
                  </a:lnTo>
                  <a:lnTo>
                    <a:pt x="23748" y="63563"/>
                  </a:lnTo>
                  <a:lnTo>
                    <a:pt x="23748" y="47104"/>
                  </a:lnTo>
                  <a:lnTo>
                    <a:pt x="51964" y="47104"/>
                  </a:lnTo>
                  <a:lnTo>
                    <a:pt x="54185" y="45808"/>
                  </a:lnTo>
                  <a:close/>
                </a:path>
                <a:path w="676910" h="111125">
                  <a:moveTo>
                    <a:pt x="676401" y="45808"/>
                  </a:moveTo>
                  <a:lnTo>
                    <a:pt x="54185" y="45808"/>
                  </a:lnTo>
                  <a:lnTo>
                    <a:pt x="37856" y="55333"/>
                  </a:lnTo>
                  <a:lnTo>
                    <a:pt x="54185" y="64858"/>
                  </a:lnTo>
                  <a:lnTo>
                    <a:pt x="676401" y="64858"/>
                  </a:lnTo>
                  <a:lnTo>
                    <a:pt x="676401" y="45808"/>
                  </a:lnTo>
                  <a:close/>
                </a:path>
                <a:path w="676910" h="111125">
                  <a:moveTo>
                    <a:pt x="23748" y="47104"/>
                  </a:moveTo>
                  <a:lnTo>
                    <a:pt x="23748" y="63563"/>
                  </a:lnTo>
                  <a:lnTo>
                    <a:pt x="37856" y="55333"/>
                  </a:lnTo>
                  <a:lnTo>
                    <a:pt x="23748" y="47104"/>
                  </a:lnTo>
                  <a:close/>
                </a:path>
                <a:path w="676910" h="111125">
                  <a:moveTo>
                    <a:pt x="37856" y="55333"/>
                  </a:moveTo>
                  <a:lnTo>
                    <a:pt x="23748" y="63563"/>
                  </a:lnTo>
                  <a:lnTo>
                    <a:pt x="51964" y="63563"/>
                  </a:lnTo>
                  <a:lnTo>
                    <a:pt x="37856" y="55333"/>
                  </a:lnTo>
                  <a:close/>
                </a:path>
                <a:path w="676910" h="111125">
                  <a:moveTo>
                    <a:pt x="51964" y="47104"/>
                  </a:moveTo>
                  <a:lnTo>
                    <a:pt x="23748" y="47104"/>
                  </a:lnTo>
                  <a:lnTo>
                    <a:pt x="37856" y="55333"/>
                  </a:lnTo>
                  <a:lnTo>
                    <a:pt x="51964" y="47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5873" y="3315589"/>
            <a:ext cx="1063688" cy="146469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598156" y="3111449"/>
            <a:ext cx="1147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perat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72730" y="5314315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91322" y="5645213"/>
            <a:ext cx="746760" cy="306705"/>
          </a:xfrm>
          <a:custGeom>
            <a:avLst/>
            <a:gdLst/>
            <a:ahLst/>
            <a:cxnLst/>
            <a:rect l="l" t="t" r="r" b="b"/>
            <a:pathLst>
              <a:path w="746759" h="306704">
                <a:moveTo>
                  <a:pt x="75437" y="201942"/>
                </a:moveTo>
                <a:lnTo>
                  <a:pt x="69469" y="202552"/>
                </a:lnTo>
                <a:lnTo>
                  <a:pt x="0" y="287667"/>
                </a:lnTo>
                <a:lnTo>
                  <a:pt x="108330" y="306158"/>
                </a:lnTo>
                <a:lnTo>
                  <a:pt x="113156" y="302666"/>
                </a:lnTo>
                <a:lnTo>
                  <a:pt x="114934" y="292303"/>
                </a:lnTo>
                <a:lnTo>
                  <a:pt x="113291" y="289941"/>
                </a:lnTo>
                <a:lnTo>
                  <a:pt x="21081" y="289941"/>
                </a:lnTo>
                <a:lnTo>
                  <a:pt x="14350" y="272110"/>
                </a:lnTo>
                <a:lnTo>
                  <a:pt x="47446" y="259696"/>
                </a:lnTo>
                <a:lnTo>
                  <a:pt x="80899" y="218668"/>
                </a:lnTo>
                <a:lnTo>
                  <a:pt x="84200" y="214579"/>
                </a:lnTo>
                <a:lnTo>
                  <a:pt x="83566" y="208584"/>
                </a:lnTo>
                <a:lnTo>
                  <a:pt x="75437" y="201942"/>
                </a:lnTo>
                <a:close/>
              </a:path>
              <a:path w="746759" h="306704">
                <a:moveTo>
                  <a:pt x="47446" y="259696"/>
                </a:moveTo>
                <a:lnTo>
                  <a:pt x="14350" y="272110"/>
                </a:lnTo>
                <a:lnTo>
                  <a:pt x="21081" y="289941"/>
                </a:lnTo>
                <a:lnTo>
                  <a:pt x="28800" y="287045"/>
                </a:lnTo>
                <a:lnTo>
                  <a:pt x="25146" y="287045"/>
                </a:lnTo>
                <a:lnTo>
                  <a:pt x="19303" y="271640"/>
                </a:lnTo>
                <a:lnTo>
                  <a:pt x="37706" y="271640"/>
                </a:lnTo>
                <a:lnTo>
                  <a:pt x="47446" y="259696"/>
                </a:lnTo>
                <a:close/>
              </a:path>
              <a:path w="746759" h="306704">
                <a:moveTo>
                  <a:pt x="54055" y="277570"/>
                </a:moveTo>
                <a:lnTo>
                  <a:pt x="21081" y="289941"/>
                </a:lnTo>
                <a:lnTo>
                  <a:pt x="113291" y="289941"/>
                </a:lnTo>
                <a:lnTo>
                  <a:pt x="111505" y="287375"/>
                </a:lnTo>
                <a:lnTo>
                  <a:pt x="54055" y="277570"/>
                </a:lnTo>
                <a:close/>
              </a:path>
              <a:path w="746759" h="306704">
                <a:moveTo>
                  <a:pt x="19303" y="271640"/>
                </a:moveTo>
                <a:lnTo>
                  <a:pt x="25146" y="287045"/>
                </a:lnTo>
                <a:lnTo>
                  <a:pt x="35458" y="274397"/>
                </a:lnTo>
                <a:lnTo>
                  <a:pt x="19303" y="271640"/>
                </a:lnTo>
                <a:close/>
              </a:path>
              <a:path w="746759" h="306704">
                <a:moveTo>
                  <a:pt x="35458" y="274397"/>
                </a:moveTo>
                <a:lnTo>
                  <a:pt x="25146" y="287045"/>
                </a:lnTo>
                <a:lnTo>
                  <a:pt x="28800" y="287045"/>
                </a:lnTo>
                <a:lnTo>
                  <a:pt x="54055" y="277570"/>
                </a:lnTo>
                <a:lnTo>
                  <a:pt x="35458" y="274397"/>
                </a:lnTo>
                <a:close/>
              </a:path>
              <a:path w="746759" h="306704">
                <a:moveTo>
                  <a:pt x="739775" y="0"/>
                </a:moveTo>
                <a:lnTo>
                  <a:pt x="47446" y="259696"/>
                </a:lnTo>
                <a:lnTo>
                  <a:pt x="35458" y="274397"/>
                </a:lnTo>
                <a:lnTo>
                  <a:pt x="54055" y="277570"/>
                </a:lnTo>
                <a:lnTo>
                  <a:pt x="746378" y="17843"/>
                </a:lnTo>
                <a:lnTo>
                  <a:pt x="739775" y="0"/>
                </a:lnTo>
                <a:close/>
              </a:path>
              <a:path w="746759" h="306704">
                <a:moveTo>
                  <a:pt x="37706" y="271640"/>
                </a:moveTo>
                <a:lnTo>
                  <a:pt x="19303" y="271640"/>
                </a:lnTo>
                <a:lnTo>
                  <a:pt x="35458" y="274397"/>
                </a:lnTo>
                <a:lnTo>
                  <a:pt x="37706" y="271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51219" y="6326835"/>
            <a:ext cx="1081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Help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38800" y="5877534"/>
            <a:ext cx="676275" cy="111125"/>
          </a:xfrm>
          <a:custGeom>
            <a:avLst/>
            <a:gdLst/>
            <a:ahLst/>
            <a:cxnLst/>
            <a:rect l="l" t="t" r="r" b="b"/>
            <a:pathLst>
              <a:path w="676275" h="111125">
                <a:moveTo>
                  <a:pt x="94741" y="0"/>
                </a:moveTo>
                <a:lnTo>
                  <a:pt x="90297" y="2654"/>
                </a:lnTo>
                <a:lnTo>
                  <a:pt x="0" y="55333"/>
                </a:lnTo>
                <a:lnTo>
                  <a:pt x="90297" y="108013"/>
                </a:lnTo>
                <a:lnTo>
                  <a:pt x="94741" y="110655"/>
                </a:lnTo>
                <a:lnTo>
                  <a:pt x="100584" y="109118"/>
                </a:lnTo>
                <a:lnTo>
                  <a:pt x="105917" y="100037"/>
                </a:lnTo>
                <a:lnTo>
                  <a:pt x="104394" y="94208"/>
                </a:lnTo>
                <a:lnTo>
                  <a:pt x="54066" y="64858"/>
                </a:lnTo>
                <a:lnTo>
                  <a:pt x="18796" y="64858"/>
                </a:lnTo>
                <a:lnTo>
                  <a:pt x="18796" y="45808"/>
                </a:lnTo>
                <a:lnTo>
                  <a:pt x="54066" y="45808"/>
                </a:lnTo>
                <a:lnTo>
                  <a:pt x="104394" y="16459"/>
                </a:lnTo>
                <a:lnTo>
                  <a:pt x="105917" y="10629"/>
                </a:lnTo>
                <a:lnTo>
                  <a:pt x="100584" y="1536"/>
                </a:lnTo>
                <a:lnTo>
                  <a:pt x="94741" y="0"/>
                </a:lnTo>
                <a:close/>
              </a:path>
              <a:path w="676275" h="111125">
                <a:moveTo>
                  <a:pt x="54066" y="45808"/>
                </a:moveTo>
                <a:lnTo>
                  <a:pt x="18796" y="45808"/>
                </a:lnTo>
                <a:lnTo>
                  <a:pt x="18796" y="64858"/>
                </a:lnTo>
                <a:lnTo>
                  <a:pt x="54066" y="64858"/>
                </a:lnTo>
                <a:lnTo>
                  <a:pt x="51845" y="63563"/>
                </a:lnTo>
                <a:lnTo>
                  <a:pt x="23622" y="63563"/>
                </a:lnTo>
                <a:lnTo>
                  <a:pt x="23622" y="47104"/>
                </a:lnTo>
                <a:lnTo>
                  <a:pt x="51845" y="47104"/>
                </a:lnTo>
                <a:lnTo>
                  <a:pt x="54066" y="45808"/>
                </a:lnTo>
                <a:close/>
              </a:path>
              <a:path w="676275" h="111125">
                <a:moveTo>
                  <a:pt x="676275" y="45808"/>
                </a:moveTo>
                <a:lnTo>
                  <a:pt x="54066" y="45808"/>
                </a:lnTo>
                <a:lnTo>
                  <a:pt x="37733" y="55333"/>
                </a:lnTo>
                <a:lnTo>
                  <a:pt x="54066" y="64858"/>
                </a:lnTo>
                <a:lnTo>
                  <a:pt x="676275" y="64858"/>
                </a:lnTo>
                <a:lnTo>
                  <a:pt x="676275" y="45808"/>
                </a:lnTo>
                <a:close/>
              </a:path>
              <a:path w="676275" h="111125">
                <a:moveTo>
                  <a:pt x="23622" y="47104"/>
                </a:moveTo>
                <a:lnTo>
                  <a:pt x="23622" y="63563"/>
                </a:lnTo>
                <a:lnTo>
                  <a:pt x="37733" y="55333"/>
                </a:lnTo>
                <a:lnTo>
                  <a:pt x="23622" y="47104"/>
                </a:lnTo>
                <a:close/>
              </a:path>
              <a:path w="676275" h="111125">
                <a:moveTo>
                  <a:pt x="37733" y="55333"/>
                </a:moveTo>
                <a:lnTo>
                  <a:pt x="23622" y="63563"/>
                </a:lnTo>
                <a:lnTo>
                  <a:pt x="51845" y="63563"/>
                </a:lnTo>
                <a:lnTo>
                  <a:pt x="37733" y="55333"/>
                </a:lnTo>
                <a:close/>
              </a:path>
              <a:path w="676275" h="111125">
                <a:moveTo>
                  <a:pt x="51845" y="47104"/>
                </a:moveTo>
                <a:lnTo>
                  <a:pt x="23622" y="47104"/>
                </a:lnTo>
                <a:lnTo>
                  <a:pt x="37733" y="55333"/>
                </a:lnTo>
                <a:lnTo>
                  <a:pt x="51845" y="47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24325" y="5877534"/>
            <a:ext cx="466725" cy="111125"/>
          </a:xfrm>
          <a:custGeom>
            <a:avLst/>
            <a:gdLst/>
            <a:ahLst/>
            <a:cxnLst/>
            <a:rect l="l" t="t" r="r" b="b"/>
            <a:pathLst>
              <a:path w="466725" h="111125">
                <a:moveTo>
                  <a:pt x="94741" y="0"/>
                </a:moveTo>
                <a:lnTo>
                  <a:pt x="90297" y="2654"/>
                </a:lnTo>
                <a:lnTo>
                  <a:pt x="0" y="55333"/>
                </a:lnTo>
                <a:lnTo>
                  <a:pt x="90297" y="108013"/>
                </a:lnTo>
                <a:lnTo>
                  <a:pt x="94741" y="110655"/>
                </a:lnTo>
                <a:lnTo>
                  <a:pt x="100584" y="109118"/>
                </a:lnTo>
                <a:lnTo>
                  <a:pt x="105917" y="100037"/>
                </a:lnTo>
                <a:lnTo>
                  <a:pt x="104394" y="94208"/>
                </a:lnTo>
                <a:lnTo>
                  <a:pt x="54066" y="64858"/>
                </a:lnTo>
                <a:lnTo>
                  <a:pt x="18796" y="64858"/>
                </a:lnTo>
                <a:lnTo>
                  <a:pt x="18796" y="45808"/>
                </a:lnTo>
                <a:lnTo>
                  <a:pt x="54066" y="45808"/>
                </a:lnTo>
                <a:lnTo>
                  <a:pt x="104394" y="16459"/>
                </a:lnTo>
                <a:lnTo>
                  <a:pt x="105917" y="10629"/>
                </a:lnTo>
                <a:lnTo>
                  <a:pt x="100584" y="1536"/>
                </a:lnTo>
                <a:lnTo>
                  <a:pt x="94741" y="0"/>
                </a:lnTo>
                <a:close/>
              </a:path>
              <a:path w="466725" h="111125">
                <a:moveTo>
                  <a:pt x="54066" y="45808"/>
                </a:moveTo>
                <a:lnTo>
                  <a:pt x="18796" y="45808"/>
                </a:lnTo>
                <a:lnTo>
                  <a:pt x="18796" y="64858"/>
                </a:lnTo>
                <a:lnTo>
                  <a:pt x="54066" y="64858"/>
                </a:lnTo>
                <a:lnTo>
                  <a:pt x="51845" y="63563"/>
                </a:lnTo>
                <a:lnTo>
                  <a:pt x="23622" y="63563"/>
                </a:lnTo>
                <a:lnTo>
                  <a:pt x="23622" y="47104"/>
                </a:lnTo>
                <a:lnTo>
                  <a:pt x="51845" y="47104"/>
                </a:lnTo>
                <a:lnTo>
                  <a:pt x="54066" y="45808"/>
                </a:lnTo>
                <a:close/>
              </a:path>
              <a:path w="466725" h="111125">
                <a:moveTo>
                  <a:pt x="466725" y="45808"/>
                </a:moveTo>
                <a:lnTo>
                  <a:pt x="54066" y="45808"/>
                </a:lnTo>
                <a:lnTo>
                  <a:pt x="37733" y="55333"/>
                </a:lnTo>
                <a:lnTo>
                  <a:pt x="54066" y="64858"/>
                </a:lnTo>
                <a:lnTo>
                  <a:pt x="466725" y="64858"/>
                </a:lnTo>
                <a:lnTo>
                  <a:pt x="466725" y="45808"/>
                </a:lnTo>
                <a:close/>
              </a:path>
              <a:path w="466725" h="111125">
                <a:moveTo>
                  <a:pt x="23622" y="47104"/>
                </a:moveTo>
                <a:lnTo>
                  <a:pt x="23622" y="63563"/>
                </a:lnTo>
                <a:lnTo>
                  <a:pt x="37733" y="55333"/>
                </a:lnTo>
                <a:lnTo>
                  <a:pt x="23622" y="47104"/>
                </a:lnTo>
                <a:close/>
              </a:path>
              <a:path w="466725" h="111125">
                <a:moveTo>
                  <a:pt x="37733" y="55333"/>
                </a:moveTo>
                <a:lnTo>
                  <a:pt x="23622" y="63563"/>
                </a:lnTo>
                <a:lnTo>
                  <a:pt x="51845" y="63563"/>
                </a:lnTo>
                <a:lnTo>
                  <a:pt x="37733" y="55333"/>
                </a:lnTo>
                <a:close/>
              </a:path>
              <a:path w="466725" h="111125">
                <a:moveTo>
                  <a:pt x="51845" y="47104"/>
                </a:moveTo>
                <a:lnTo>
                  <a:pt x="23622" y="47104"/>
                </a:lnTo>
                <a:lnTo>
                  <a:pt x="37733" y="55333"/>
                </a:lnTo>
                <a:lnTo>
                  <a:pt x="51845" y="47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248914" y="6313423"/>
            <a:ext cx="6642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age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3229" y="6202171"/>
            <a:ext cx="1608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Product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Owner/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Value</a:t>
            </a:r>
            <a:r>
              <a:rPr sz="1800" spc="-55" dirty="0">
                <a:latin typeface="Arial MT"/>
                <a:cs typeface="Arial MT"/>
              </a:rPr>
              <a:t> Team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6666" y="5149596"/>
            <a:ext cx="111125" cy="655320"/>
          </a:xfrm>
          <a:custGeom>
            <a:avLst/>
            <a:gdLst/>
            <a:ahLst/>
            <a:cxnLst/>
            <a:rect l="l" t="t" r="r" b="b"/>
            <a:pathLst>
              <a:path w="111125" h="655320">
                <a:moveTo>
                  <a:pt x="55333" y="37860"/>
                </a:moveTo>
                <a:lnTo>
                  <a:pt x="45808" y="54193"/>
                </a:lnTo>
                <a:lnTo>
                  <a:pt x="45808" y="655256"/>
                </a:lnTo>
                <a:lnTo>
                  <a:pt x="64858" y="655256"/>
                </a:lnTo>
                <a:lnTo>
                  <a:pt x="64858" y="54193"/>
                </a:lnTo>
                <a:lnTo>
                  <a:pt x="55333" y="37860"/>
                </a:lnTo>
                <a:close/>
              </a:path>
              <a:path w="111125" h="655320">
                <a:moveTo>
                  <a:pt x="55333" y="0"/>
                </a:moveTo>
                <a:lnTo>
                  <a:pt x="0" y="94868"/>
                </a:lnTo>
                <a:lnTo>
                  <a:pt x="1536" y="100710"/>
                </a:lnTo>
                <a:lnTo>
                  <a:pt x="10629" y="106044"/>
                </a:lnTo>
                <a:lnTo>
                  <a:pt x="16459" y="104520"/>
                </a:lnTo>
                <a:lnTo>
                  <a:pt x="45808" y="54193"/>
                </a:lnTo>
                <a:lnTo>
                  <a:pt x="45808" y="18922"/>
                </a:lnTo>
                <a:lnTo>
                  <a:pt x="66371" y="18922"/>
                </a:lnTo>
                <a:lnTo>
                  <a:pt x="55333" y="0"/>
                </a:lnTo>
                <a:close/>
              </a:path>
              <a:path w="111125" h="655320">
                <a:moveTo>
                  <a:pt x="66371" y="18922"/>
                </a:moveTo>
                <a:lnTo>
                  <a:pt x="64858" y="18922"/>
                </a:lnTo>
                <a:lnTo>
                  <a:pt x="64858" y="54193"/>
                </a:lnTo>
                <a:lnTo>
                  <a:pt x="94208" y="104520"/>
                </a:lnTo>
                <a:lnTo>
                  <a:pt x="100037" y="106044"/>
                </a:lnTo>
                <a:lnTo>
                  <a:pt x="109131" y="100710"/>
                </a:lnTo>
                <a:lnTo>
                  <a:pt x="110667" y="94868"/>
                </a:lnTo>
                <a:lnTo>
                  <a:pt x="66371" y="18922"/>
                </a:lnTo>
                <a:close/>
              </a:path>
              <a:path w="111125" h="655320">
                <a:moveTo>
                  <a:pt x="64858" y="18922"/>
                </a:moveTo>
                <a:lnTo>
                  <a:pt x="45808" y="18922"/>
                </a:lnTo>
                <a:lnTo>
                  <a:pt x="45808" y="54193"/>
                </a:lnTo>
                <a:lnTo>
                  <a:pt x="55333" y="37860"/>
                </a:lnTo>
                <a:lnTo>
                  <a:pt x="47104" y="23748"/>
                </a:lnTo>
                <a:lnTo>
                  <a:pt x="64858" y="23748"/>
                </a:lnTo>
                <a:lnTo>
                  <a:pt x="64858" y="18922"/>
                </a:lnTo>
                <a:close/>
              </a:path>
              <a:path w="111125" h="655320">
                <a:moveTo>
                  <a:pt x="64858" y="23748"/>
                </a:moveTo>
                <a:lnTo>
                  <a:pt x="63563" y="23748"/>
                </a:lnTo>
                <a:lnTo>
                  <a:pt x="55333" y="37860"/>
                </a:lnTo>
                <a:lnTo>
                  <a:pt x="64858" y="54193"/>
                </a:lnTo>
                <a:lnTo>
                  <a:pt x="64858" y="23748"/>
                </a:lnTo>
                <a:close/>
              </a:path>
              <a:path w="111125" h="655320">
                <a:moveTo>
                  <a:pt x="63563" y="23748"/>
                </a:moveTo>
                <a:lnTo>
                  <a:pt x="47104" y="23748"/>
                </a:lnTo>
                <a:lnTo>
                  <a:pt x="55333" y="37860"/>
                </a:lnTo>
                <a:lnTo>
                  <a:pt x="63563" y="23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159635" y="3204210"/>
            <a:ext cx="490283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10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steps</a:t>
            </a:r>
            <a:r>
              <a:rPr sz="3600" b="1" spc="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to</a:t>
            </a:r>
            <a:r>
              <a:rPr sz="3600" b="1" spc="-5" dirty="0">
                <a:latin typeface="Arial"/>
                <a:cs typeface="Arial"/>
              </a:rPr>
              <a:t> get </a:t>
            </a:r>
            <a:r>
              <a:rPr sz="3600" b="1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feedback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&amp;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40" dirty="0">
                <a:latin typeface="Arial"/>
                <a:cs typeface="Arial"/>
              </a:rPr>
              <a:t>VERY</a:t>
            </a:r>
            <a:r>
              <a:rPr sz="3600" b="1" spc="-100" dirty="0">
                <a:latin typeface="Arial"/>
                <a:cs typeface="Arial"/>
              </a:rPr>
              <a:t> </a:t>
            </a:r>
            <a:r>
              <a:rPr sz="3600" b="1" spc="5" dirty="0">
                <a:latin typeface="Arial"/>
                <a:cs typeface="Arial"/>
              </a:rPr>
              <a:t>long </a:t>
            </a:r>
            <a:r>
              <a:rPr sz="3600" b="1" spc="-98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delay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4179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Shorten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sz="24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(cont)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805" y="3424008"/>
            <a:ext cx="935374" cy="1143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9177" y="2728595"/>
            <a:ext cx="615315" cy="430530"/>
          </a:xfrm>
          <a:custGeom>
            <a:avLst/>
            <a:gdLst/>
            <a:ahLst/>
            <a:cxnLst/>
            <a:rect l="l" t="t" r="r" b="b"/>
            <a:pathLst>
              <a:path w="615314" h="430530">
                <a:moveTo>
                  <a:pt x="583995" y="21592"/>
                </a:moveTo>
                <a:lnTo>
                  <a:pt x="565031" y="23070"/>
                </a:lnTo>
                <a:lnTo>
                  <a:pt x="0" y="414654"/>
                </a:lnTo>
                <a:lnTo>
                  <a:pt x="10794" y="430275"/>
                </a:lnTo>
                <a:lnTo>
                  <a:pt x="576106" y="38497"/>
                </a:lnTo>
                <a:lnTo>
                  <a:pt x="583995" y="21592"/>
                </a:lnTo>
                <a:close/>
              </a:path>
              <a:path w="615314" h="430530">
                <a:moveTo>
                  <a:pt x="613698" y="2920"/>
                </a:moveTo>
                <a:lnTo>
                  <a:pt x="594105" y="2920"/>
                </a:lnTo>
                <a:lnTo>
                  <a:pt x="604900" y="18541"/>
                </a:lnTo>
                <a:lnTo>
                  <a:pt x="576106" y="38497"/>
                </a:lnTo>
                <a:lnTo>
                  <a:pt x="553592" y="86740"/>
                </a:lnTo>
                <a:lnTo>
                  <a:pt x="551306" y="91439"/>
                </a:lnTo>
                <a:lnTo>
                  <a:pt x="553466" y="97154"/>
                </a:lnTo>
                <a:lnTo>
                  <a:pt x="558165" y="99313"/>
                </a:lnTo>
                <a:lnTo>
                  <a:pt x="562991" y="101600"/>
                </a:lnTo>
                <a:lnTo>
                  <a:pt x="568579" y="99440"/>
                </a:lnTo>
                <a:lnTo>
                  <a:pt x="570865" y="94741"/>
                </a:lnTo>
                <a:lnTo>
                  <a:pt x="613698" y="2920"/>
                </a:lnTo>
                <a:close/>
              </a:path>
              <a:path w="615314" h="430530">
                <a:moveTo>
                  <a:pt x="596738" y="6730"/>
                </a:moveTo>
                <a:lnTo>
                  <a:pt x="590930" y="6730"/>
                </a:lnTo>
                <a:lnTo>
                  <a:pt x="600329" y="20319"/>
                </a:lnTo>
                <a:lnTo>
                  <a:pt x="583995" y="21592"/>
                </a:lnTo>
                <a:lnTo>
                  <a:pt x="576106" y="38497"/>
                </a:lnTo>
                <a:lnTo>
                  <a:pt x="604900" y="18541"/>
                </a:lnTo>
                <a:lnTo>
                  <a:pt x="596738" y="6730"/>
                </a:lnTo>
                <a:close/>
              </a:path>
              <a:path w="615314" h="430530">
                <a:moveTo>
                  <a:pt x="615060" y="0"/>
                </a:moveTo>
                <a:lnTo>
                  <a:pt x="505586" y="8508"/>
                </a:lnTo>
                <a:lnTo>
                  <a:pt x="501649" y="13080"/>
                </a:lnTo>
                <a:lnTo>
                  <a:pt x="502043" y="18541"/>
                </a:lnTo>
                <a:lnTo>
                  <a:pt x="502539" y="23621"/>
                </a:lnTo>
                <a:lnTo>
                  <a:pt x="507110" y="27558"/>
                </a:lnTo>
                <a:lnTo>
                  <a:pt x="565031" y="23070"/>
                </a:lnTo>
                <a:lnTo>
                  <a:pt x="594105" y="2920"/>
                </a:lnTo>
                <a:lnTo>
                  <a:pt x="613698" y="2920"/>
                </a:lnTo>
                <a:lnTo>
                  <a:pt x="615060" y="0"/>
                </a:lnTo>
                <a:close/>
              </a:path>
              <a:path w="615314" h="430530">
                <a:moveTo>
                  <a:pt x="594105" y="2920"/>
                </a:moveTo>
                <a:lnTo>
                  <a:pt x="565031" y="23070"/>
                </a:lnTo>
                <a:lnTo>
                  <a:pt x="583995" y="21592"/>
                </a:lnTo>
                <a:lnTo>
                  <a:pt x="590930" y="6730"/>
                </a:lnTo>
                <a:lnTo>
                  <a:pt x="596738" y="6730"/>
                </a:lnTo>
                <a:lnTo>
                  <a:pt x="594105" y="2920"/>
                </a:lnTo>
                <a:close/>
              </a:path>
              <a:path w="615314" h="430530">
                <a:moveTo>
                  <a:pt x="590930" y="6730"/>
                </a:moveTo>
                <a:lnTo>
                  <a:pt x="583995" y="21592"/>
                </a:lnTo>
                <a:lnTo>
                  <a:pt x="600329" y="20319"/>
                </a:lnTo>
                <a:lnTo>
                  <a:pt x="590930" y="6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8238" y="1947417"/>
            <a:ext cx="1220470" cy="158115"/>
          </a:xfrm>
          <a:custGeom>
            <a:avLst/>
            <a:gdLst/>
            <a:ahLst/>
            <a:cxnLst/>
            <a:rect l="l" t="t" r="r" b="b"/>
            <a:pathLst>
              <a:path w="1220470" h="158114">
                <a:moveTo>
                  <a:pt x="1165357" y="42265"/>
                </a:moveTo>
                <a:lnTo>
                  <a:pt x="0" y="138557"/>
                </a:lnTo>
                <a:lnTo>
                  <a:pt x="1524" y="157607"/>
                </a:lnTo>
                <a:lnTo>
                  <a:pt x="1166864" y="61193"/>
                </a:lnTo>
                <a:lnTo>
                  <a:pt x="1182344" y="50366"/>
                </a:lnTo>
                <a:lnTo>
                  <a:pt x="1165357" y="42265"/>
                </a:lnTo>
                <a:close/>
              </a:path>
              <a:path w="1220470" h="158114">
                <a:moveTo>
                  <a:pt x="1203504" y="39370"/>
                </a:moveTo>
                <a:lnTo>
                  <a:pt x="1200403" y="39370"/>
                </a:lnTo>
                <a:lnTo>
                  <a:pt x="1201927" y="58293"/>
                </a:lnTo>
                <a:lnTo>
                  <a:pt x="1166864" y="61193"/>
                </a:lnTo>
                <a:lnTo>
                  <a:pt x="1119124" y="94615"/>
                </a:lnTo>
                <a:lnTo>
                  <a:pt x="1118108" y="100584"/>
                </a:lnTo>
                <a:lnTo>
                  <a:pt x="1121028" y="104902"/>
                </a:lnTo>
                <a:lnTo>
                  <a:pt x="1124077" y="109220"/>
                </a:lnTo>
                <a:lnTo>
                  <a:pt x="1130046" y="110236"/>
                </a:lnTo>
                <a:lnTo>
                  <a:pt x="1219962" y="47244"/>
                </a:lnTo>
                <a:lnTo>
                  <a:pt x="1203504" y="39370"/>
                </a:lnTo>
                <a:close/>
              </a:path>
              <a:path w="1220470" h="158114">
                <a:moveTo>
                  <a:pt x="1182344" y="50366"/>
                </a:moveTo>
                <a:lnTo>
                  <a:pt x="1166864" y="61193"/>
                </a:lnTo>
                <a:lnTo>
                  <a:pt x="1201927" y="58293"/>
                </a:lnTo>
                <a:lnTo>
                  <a:pt x="1201856" y="57404"/>
                </a:lnTo>
                <a:lnTo>
                  <a:pt x="1197102" y="57404"/>
                </a:lnTo>
                <a:lnTo>
                  <a:pt x="1182344" y="50366"/>
                </a:lnTo>
                <a:close/>
              </a:path>
              <a:path w="1220470" h="158114">
                <a:moveTo>
                  <a:pt x="1195704" y="41021"/>
                </a:moveTo>
                <a:lnTo>
                  <a:pt x="1182344" y="50366"/>
                </a:lnTo>
                <a:lnTo>
                  <a:pt x="1197102" y="57404"/>
                </a:lnTo>
                <a:lnTo>
                  <a:pt x="1195704" y="41021"/>
                </a:lnTo>
                <a:close/>
              </a:path>
              <a:path w="1220470" h="158114">
                <a:moveTo>
                  <a:pt x="1200536" y="41021"/>
                </a:moveTo>
                <a:lnTo>
                  <a:pt x="1195704" y="41021"/>
                </a:lnTo>
                <a:lnTo>
                  <a:pt x="1197102" y="57404"/>
                </a:lnTo>
                <a:lnTo>
                  <a:pt x="1201856" y="57404"/>
                </a:lnTo>
                <a:lnTo>
                  <a:pt x="1200536" y="41021"/>
                </a:lnTo>
                <a:close/>
              </a:path>
              <a:path w="1220470" h="158114">
                <a:moveTo>
                  <a:pt x="1200403" y="39370"/>
                </a:moveTo>
                <a:lnTo>
                  <a:pt x="1165357" y="42265"/>
                </a:lnTo>
                <a:lnTo>
                  <a:pt x="1182344" y="50366"/>
                </a:lnTo>
                <a:lnTo>
                  <a:pt x="1195704" y="41021"/>
                </a:lnTo>
                <a:lnTo>
                  <a:pt x="1200536" y="41021"/>
                </a:lnTo>
                <a:lnTo>
                  <a:pt x="1200403" y="39370"/>
                </a:lnTo>
                <a:close/>
              </a:path>
              <a:path w="1220470" h="158114">
                <a:moveTo>
                  <a:pt x="1120902" y="0"/>
                </a:moveTo>
                <a:lnTo>
                  <a:pt x="1115187" y="1905"/>
                </a:lnTo>
                <a:lnTo>
                  <a:pt x="1113027" y="6731"/>
                </a:lnTo>
                <a:lnTo>
                  <a:pt x="1110741" y="11430"/>
                </a:lnTo>
                <a:lnTo>
                  <a:pt x="1112647" y="17145"/>
                </a:lnTo>
                <a:lnTo>
                  <a:pt x="1165357" y="42265"/>
                </a:lnTo>
                <a:lnTo>
                  <a:pt x="1200403" y="39370"/>
                </a:lnTo>
                <a:lnTo>
                  <a:pt x="1203504" y="39370"/>
                </a:lnTo>
                <a:lnTo>
                  <a:pt x="1125727" y="2159"/>
                </a:lnTo>
                <a:lnTo>
                  <a:pt x="1120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573" y="1569656"/>
            <a:ext cx="762063" cy="784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8700" y="1200505"/>
            <a:ext cx="1219225" cy="11277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0329" y="4175531"/>
            <a:ext cx="1165885" cy="109522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87414" y="1990725"/>
            <a:ext cx="590550" cy="1231265"/>
          </a:xfrm>
          <a:custGeom>
            <a:avLst/>
            <a:gdLst/>
            <a:ahLst/>
            <a:cxnLst/>
            <a:rect l="l" t="t" r="r" b="b"/>
            <a:pathLst>
              <a:path w="590550" h="1231264">
                <a:moveTo>
                  <a:pt x="500761" y="1152525"/>
                </a:moveTo>
                <a:lnTo>
                  <a:pt x="494918" y="1153540"/>
                </a:lnTo>
                <a:lnTo>
                  <a:pt x="488822" y="1162177"/>
                </a:lnTo>
                <a:lnTo>
                  <a:pt x="489965" y="1168146"/>
                </a:lnTo>
                <a:lnTo>
                  <a:pt x="494284" y="1171194"/>
                </a:lnTo>
                <a:lnTo>
                  <a:pt x="580136" y="1230757"/>
                </a:lnTo>
                <a:lnTo>
                  <a:pt x="581348" y="1217676"/>
                </a:lnTo>
                <a:lnTo>
                  <a:pt x="563499" y="1217676"/>
                </a:lnTo>
                <a:lnTo>
                  <a:pt x="548608" y="1185711"/>
                </a:lnTo>
                <a:lnTo>
                  <a:pt x="505079" y="1155446"/>
                </a:lnTo>
                <a:lnTo>
                  <a:pt x="500761" y="1152525"/>
                </a:lnTo>
                <a:close/>
              </a:path>
              <a:path w="590550" h="1231264">
                <a:moveTo>
                  <a:pt x="548608" y="1185711"/>
                </a:moveTo>
                <a:lnTo>
                  <a:pt x="563499" y="1217676"/>
                </a:lnTo>
                <a:lnTo>
                  <a:pt x="574191" y="1212723"/>
                </a:lnTo>
                <a:lnTo>
                  <a:pt x="562737" y="1212723"/>
                </a:lnTo>
                <a:lnTo>
                  <a:pt x="564210" y="1196558"/>
                </a:lnTo>
                <a:lnTo>
                  <a:pt x="548608" y="1185711"/>
                </a:lnTo>
                <a:close/>
              </a:path>
              <a:path w="590550" h="1231264">
                <a:moveTo>
                  <a:pt x="575944" y="1115822"/>
                </a:moveTo>
                <a:lnTo>
                  <a:pt x="571245" y="1119632"/>
                </a:lnTo>
                <a:lnTo>
                  <a:pt x="570738" y="1124965"/>
                </a:lnTo>
                <a:lnTo>
                  <a:pt x="565921" y="1177796"/>
                </a:lnTo>
                <a:lnTo>
                  <a:pt x="580770" y="1209675"/>
                </a:lnTo>
                <a:lnTo>
                  <a:pt x="563499" y="1217676"/>
                </a:lnTo>
                <a:lnTo>
                  <a:pt x="581348" y="1217676"/>
                </a:lnTo>
                <a:lnTo>
                  <a:pt x="589788" y="1126616"/>
                </a:lnTo>
                <a:lnTo>
                  <a:pt x="590295" y="1121410"/>
                </a:lnTo>
                <a:lnTo>
                  <a:pt x="586359" y="1116838"/>
                </a:lnTo>
                <a:lnTo>
                  <a:pt x="575944" y="1115822"/>
                </a:lnTo>
                <a:close/>
              </a:path>
              <a:path w="590550" h="1231264">
                <a:moveTo>
                  <a:pt x="564210" y="1196558"/>
                </a:moveTo>
                <a:lnTo>
                  <a:pt x="562737" y="1212723"/>
                </a:lnTo>
                <a:lnTo>
                  <a:pt x="577595" y="1205864"/>
                </a:lnTo>
                <a:lnTo>
                  <a:pt x="564210" y="1196558"/>
                </a:lnTo>
                <a:close/>
              </a:path>
              <a:path w="590550" h="1231264">
                <a:moveTo>
                  <a:pt x="565921" y="1177796"/>
                </a:moveTo>
                <a:lnTo>
                  <a:pt x="564210" y="1196558"/>
                </a:lnTo>
                <a:lnTo>
                  <a:pt x="577595" y="1205864"/>
                </a:lnTo>
                <a:lnTo>
                  <a:pt x="562737" y="1212723"/>
                </a:lnTo>
                <a:lnTo>
                  <a:pt x="574191" y="1212723"/>
                </a:lnTo>
                <a:lnTo>
                  <a:pt x="580770" y="1209675"/>
                </a:lnTo>
                <a:lnTo>
                  <a:pt x="565921" y="1177796"/>
                </a:lnTo>
                <a:close/>
              </a:path>
              <a:path w="590550" h="1231264">
                <a:moveTo>
                  <a:pt x="17271" y="0"/>
                </a:moveTo>
                <a:lnTo>
                  <a:pt x="0" y="8000"/>
                </a:lnTo>
                <a:lnTo>
                  <a:pt x="548608" y="1185711"/>
                </a:lnTo>
                <a:lnTo>
                  <a:pt x="564210" y="1196558"/>
                </a:lnTo>
                <a:lnTo>
                  <a:pt x="565921" y="1177796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1267" y="4779035"/>
            <a:ext cx="922038" cy="13411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1530" y="4723257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</a:t>
            </a:r>
            <a:r>
              <a:rPr sz="1800" spc="-5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98675" y="2803093"/>
            <a:ext cx="81724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</a:t>
            </a:r>
            <a:r>
              <a:rPr sz="1800" spc="5" dirty="0">
                <a:latin typeface="Arial MT"/>
                <a:cs typeface="Arial MT"/>
              </a:rPr>
              <a:t>mmi</a:t>
            </a:r>
            <a:r>
              <a:rPr sz="1800" dirty="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38140" y="2625344"/>
            <a:ext cx="101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uil</a:t>
            </a:r>
            <a:r>
              <a:rPr sz="1800" spc="-5" dirty="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5978" y="5505703"/>
            <a:ext cx="1252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Manual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4254" y="6150051"/>
            <a:ext cx="139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</a:t>
            </a:r>
            <a:r>
              <a:rPr sz="1800" spc="10" dirty="0">
                <a:latin typeface="Arial MT"/>
                <a:cs typeface="Arial MT"/>
              </a:rPr>
              <a:t>ss</a:t>
            </a:r>
            <a:r>
              <a:rPr sz="1800" dirty="0">
                <a:latin typeface="Arial MT"/>
                <a:cs typeface="Arial MT"/>
              </a:rPr>
              <a:t>u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95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10" dirty="0">
                <a:latin typeface="Arial MT"/>
                <a:cs typeface="Arial MT"/>
              </a:rPr>
              <a:t>ck</a:t>
            </a:r>
            <a:r>
              <a:rPr sz="1800" dirty="0">
                <a:latin typeface="Arial MT"/>
                <a:cs typeface="Arial MT"/>
              </a:rPr>
              <a:t>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94511" y="5203190"/>
            <a:ext cx="1262380" cy="596900"/>
          </a:xfrm>
          <a:custGeom>
            <a:avLst/>
            <a:gdLst/>
            <a:ahLst/>
            <a:cxnLst/>
            <a:rect l="l" t="t" r="r" b="b"/>
            <a:pathLst>
              <a:path w="1262380" h="596900">
                <a:moveTo>
                  <a:pt x="53258" y="24613"/>
                </a:moveTo>
                <a:lnTo>
                  <a:pt x="34424" y="26466"/>
                </a:lnTo>
                <a:lnTo>
                  <a:pt x="45260" y="41887"/>
                </a:lnTo>
                <a:lnTo>
                  <a:pt x="1254125" y="596671"/>
                </a:lnTo>
                <a:lnTo>
                  <a:pt x="1262126" y="579348"/>
                </a:lnTo>
                <a:lnTo>
                  <a:pt x="53258" y="24613"/>
                </a:lnTo>
                <a:close/>
              </a:path>
              <a:path w="1262380" h="596900">
                <a:moveTo>
                  <a:pt x="109347" y="0"/>
                </a:moveTo>
                <a:lnTo>
                  <a:pt x="0" y="10668"/>
                </a:lnTo>
                <a:lnTo>
                  <a:pt x="63245" y="100584"/>
                </a:lnTo>
                <a:lnTo>
                  <a:pt x="69087" y="101600"/>
                </a:lnTo>
                <a:lnTo>
                  <a:pt x="77723" y="95504"/>
                </a:lnTo>
                <a:lnTo>
                  <a:pt x="78739" y="89535"/>
                </a:lnTo>
                <a:lnTo>
                  <a:pt x="45260" y="41887"/>
                </a:lnTo>
                <a:lnTo>
                  <a:pt x="13207" y="27178"/>
                </a:lnTo>
                <a:lnTo>
                  <a:pt x="21208" y="9906"/>
                </a:lnTo>
                <a:lnTo>
                  <a:pt x="114640" y="9906"/>
                </a:lnTo>
                <a:lnTo>
                  <a:pt x="114045" y="3810"/>
                </a:lnTo>
                <a:lnTo>
                  <a:pt x="109347" y="0"/>
                </a:lnTo>
                <a:close/>
              </a:path>
              <a:path w="1262380" h="596900">
                <a:moveTo>
                  <a:pt x="21208" y="9906"/>
                </a:moveTo>
                <a:lnTo>
                  <a:pt x="13207" y="27178"/>
                </a:lnTo>
                <a:lnTo>
                  <a:pt x="45260" y="41887"/>
                </a:lnTo>
                <a:lnTo>
                  <a:pt x="35549" y="28067"/>
                </a:lnTo>
                <a:lnTo>
                  <a:pt x="18160" y="28067"/>
                </a:lnTo>
                <a:lnTo>
                  <a:pt x="25018" y="13081"/>
                </a:lnTo>
                <a:lnTo>
                  <a:pt x="28127" y="13081"/>
                </a:lnTo>
                <a:lnTo>
                  <a:pt x="21208" y="9906"/>
                </a:lnTo>
                <a:close/>
              </a:path>
              <a:path w="1262380" h="596900">
                <a:moveTo>
                  <a:pt x="25018" y="13081"/>
                </a:moveTo>
                <a:lnTo>
                  <a:pt x="18160" y="28067"/>
                </a:lnTo>
                <a:lnTo>
                  <a:pt x="34424" y="26466"/>
                </a:lnTo>
                <a:lnTo>
                  <a:pt x="25018" y="13081"/>
                </a:lnTo>
                <a:close/>
              </a:path>
              <a:path w="1262380" h="596900">
                <a:moveTo>
                  <a:pt x="34424" y="26466"/>
                </a:moveTo>
                <a:lnTo>
                  <a:pt x="18160" y="28067"/>
                </a:lnTo>
                <a:lnTo>
                  <a:pt x="35549" y="28067"/>
                </a:lnTo>
                <a:lnTo>
                  <a:pt x="34424" y="26466"/>
                </a:lnTo>
                <a:close/>
              </a:path>
              <a:path w="1262380" h="596900">
                <a:moveTo>
                  <a:pt x="28127" y="13081"/>
                </a:moveTo>
                <a:lnTo>
                  <a:pt x="25018" y="13081"/>
                </a:lnTo>
                <a:lnTo>
                  <a:pt x="34424" y="26466"/>
                </a:lnTo>
                <a:lnTo>
                  <a:pt x="53258" y="24613"/>
                </a:lnTo>
                <a:lnTo>
                  <a:pt x="28127" y="13081"/>
                </a:lnTo>
                <a:close/>
              </a:path>
              <a:path w="1262380" h="596900">
                <a:moveTo>
                  <a:pt x="114640" y="9906"/>
                </a:moveTo>
                <a:lnTo>
                  <a:pt x="21208" y="9906"/>
                </a:lnTo>
                <a:lnTo>
                  <a:pt x="53258" y="24613"/>
                </a:lnTo>
                <a:lnTo>
                  <a:pt x="111251" y="18923"/>
                </a:lnTo>
                <a:lnTo>
                  <a:pt x="115061" y="14224"/>
                </a:lnTo>
                <a:lnTo>
                  <a:pt x="114640" y="9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43272" y="5043804"/>
            <a:ext cx="1868805" cy="414020"/>
          </a:xfrm>
          <a:custGeom>
            <a:avLst/>
            <a:gdLst/>
            <a:ahLst/>
            <a:cxnLst/>
            <a:rect l="l" t="t" r="r" b="b"/>
            <a:pathLst>
              <a:path w="1868804" h="414020">
                <a:moveTo>
                  <a:pt x="82423" y="305181"/>
                </a:moveTo>
                <a:lnTo>
                  <a:pt x="78486" y="308737"/>
                </a:lnTo>
                <a:lnTo>
                  <a:pt x="0" y="377825"/>
                </a:lnTo>
                <a:lnTo>
                  <a:pt x="103886" y="413766"/>
                </a:lnTo>
                <a:lnTo>
                  <a:pt x="109219" y="411099"/>
                </a:lnTo>
                <a:lnTo>
                  <a:pt x="110998" y="406146"/>
                </a:lnTo>
                <a:lnTo>
                  <a:pt x="112649" y="401193"/>
                </a:lnTo>
                <a:lnTo>
                  <a:pt x="110109" y="395732"/>
                </a:lnTo>
                <a:lnTo>
                  <a:pt x="105028" y="394081"/>
                </a:lnTo>
                <a:lnTo>
                  <a:pt x="74700" y="383540"/>
                </a:lnTo>
                <a:lnTo>
                  <a:pt x="20447" y="383540"/>
                </a:lnTo>
                <a:lnTo>
                  <a:pt x="16763" y="364871"/>
                </a:lnTo>
                <a:lnTo>
                  <a:pt x="51316" y="358050"/>
                </a:lnTo>
                <a:lnTo>
                  <a:pt x="91059" y="322961"/>
                </a:lnTo>
                <a:lnTo>
                  <a:pt x="94996" y="319532"/>
                </a:lnTo>
                <a:lnTo>
                  <a:pt x="95376" y="313436"/>
                </a:lnTo>
                <a:lnTo>
                  <a:pt x="91948" y="309499"/>
                </a:lnTo>
                <a:lnTo>
                  <a:pt x="88391" y="305562"/>
                </a:lnTo>
                <a:lnTo>
                  <a:pt x="82423" y="305181"/>
                </a:lnTo>
                <a:close/>
              </a:path>
              <a:path w="1868804" h="414020">
                <a:moveTo>
                  <a:pt x="51316" y="358050"/>
                </a:moveTo>
                <a:lnTo>
                  <a:pt x="16763" y="364871"/>
                </a:lnTo>
                <a:lnTo>
                  <a:pt x="20447" y="383540"/>
                </a:lnTo>
                <a:lnTo>
                  <a:pt x="31384" y="381381"/>
                </a:lnTo>
                <a:lnTo>
                  <a:pt x="24891" y="381381"/>
                </a:lnTo>
                <a:lnTo>
                  <a:pt x="21716" y="365125"/>
                </a:lnTo>
                <a:lnTo>
                  <a:pt x="43303" y="365125"/>
                </a:lnTo>
                <a:lnTo>
                  <a:pt x="51316" y="358050"/>
                </a:lnTo>
                <a:close/>
              </a:path>
              <a:path w="1868804" h="414020">
                <a:moveTo>
                  <a:pt x="55048" y="376709"/>
                </a:moveTo>
                <a:lnTo>
                  <a:pt x="20447" y="383540"/>
                </a:lnTo>
                <a:lnTo>
                  <a:pt x="74700" y="383540"/>
                </a:lnTo>
                <a:lnTo>
                  <a:pt x="55048" y="376709"/>
                </a:lnTo>
                <a:close/>
              </a:path>
              <a:path w="1868804" h="414020">
                <a:moveTo>
                  <a:pt x="21716" y="365125"/>
                </a:moveTo>
                <a:lnTo>
                  <a:pt x="24891" y="381381"/>
                </a:lnTo>
                <a:lnTo>
                  <a:pt x="37206" y="370508"/>
                </a:lnTo>
                <a:lnTo>
                  <a:pt x="21716" y="365125"/>
                </a:lnTo>
                <a:close/>
              </a:path>
              <a:path w="1868804" h="414020">
                <a:moveTo>
                  <a:pt x="37206" y="370508"/>
                </a:moveTo>
                <a:lnTo>
                  <a:pt x="24891" y="381381"/>
                </a:lnTo>
                <a:lnTo>
                  <a:pt x="31384" y="381381"/>
                </a:lnTo>
                <a:lnTo>
                  <a:pt x="55048" y="376709"/>
                </a:lnTo>
                <a:lnTo>
                  <a:pt x="37206" y="370508"/>
                </a:lnTo>
                <a:close/>
              </a:path>
              <a:path w="1868804" h="414020">
                <a:moveTo>
                  <a:pt x="1865122" y="0"/>
                </a:moveTo>
                <a:lnTo>
                  <a:pt x="51316" y="358050"/>
                </a:lnTo>
                <a:lnTo>
                  <a:pt x="37206" y="370508"/>
                </a:lnTo>
                <a:lnTo>
                  <a:pt x="55048" y="376709"/>
                </a:lnTo>
                <a:lnTo>
                  <a:pt x="1868804" y="18669"/>
                </a:lnTo>
                <a:lnTo>
                  <a:pt x="1865122" y="0"/>
                </a:lnTo>
                <a:close/>
              </a:path>
              <a:path w="1868804" h="414020">
                <a:moveTo>
                  <a:pt x="43303" y="365125"/>
                </a:moveTo>
                <a:lnTo>
                  <a:pt x="21716" y="365125"/>
                </a:lnTo>
                <a:lnTo>
                  <a:pt x="37206" y="370508"/>
                </a:lnTo>
                <a:lnTo>
                  <a:pt x="43303" y="365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76270" y="3201111"/>
            <a:ext cx="3300729" cy="1246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46100" marR="5080" indent="-534035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latin typeface="Arial"/>
                <a:cs typeface="Arial"/>
              </a:rPr>
              <a:t>5</a:t>
            </a:r>
            <a:r>
              <a:rPr sz="4000" b="1" spc="-35" dirty="0">
                <a:latin typeface="Arial"/>
                <a:cs typeface="Arial"/>
              </a:rPr>
              <a:t> </a:t>
            </a:r>
            <a:r>
              <a:rPr sz="4000" b="1" spc="5" dirty="0">
                <a:latin typeface="Arial"/>
                <a:cs typeface="Arial"/>
              </a:rPr>
              <a:t>steps</a:t>
            </a:r>
            <a:r>
              <a:rPr sz="4000" b="1" spc="-6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to</a:t>
            </a:r>
            <a:r>
              <a:rPr sz="4000" b="1" spc="-50" dirty="0">
                <a:latin typeface="Arial"/>
                <a:cs typeface="Arial"/>
              </a:rPr>
              <a:t> </a:t>
            </a:r>
            <a:r>
              <a:rPr sz="4000" b="1" spc="5" dirty="0">
                <a:latin typeface="Arial"/>
                <a:cs typeface="Arial"/>
              </a:rPr>
              <a:t>get </a:t>
            </a:r>
            <a:r>
              <a:rPr sz="4000" b="1" spc="-1100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feedback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99" y="1175080"/>
            <a:ext cx="7606665" cy="97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dirty="0">
                <a:latin typeface="Arial"/>
                <a:cs typeface="Arial"/>
              </a:rPr>
              <a:t>Most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users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won’t</a:t>
            </a:r>
            <a:r>
              <a:rPr sz="1900" b="1" spc="-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call… </a:t>
            </a:r>
            <a:r>
              <a:rPr sz="1900" b="1" spc="-10" dirty="0">
                <a:latin typeface="Arial"/>
                <a:cs typeface="Arial"/>
              </a:rPr>
              <a:t>some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may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just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quit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being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customers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dirty="0">
                <a:latin typeface="Arial"/>
                <a:cs typeface="Arial"/>
              </a:rPr>
              <a:t>Many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defects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remain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latent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for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long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time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By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time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defects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come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back,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dev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forgets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how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code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works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901" y="124205"/>
            <a:ext cx="2557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901" y="489915"/>
            <a:ext cx="6419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Shorten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(cont)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6805" y="2734182"/>
            <a:ext cx="2926080" cy="2238375"/>
            <a:chOff x="426805" y="2734182"/>
            <a:chExt cx="2926080" cy="2238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805" y="3828630"/>
              <a:ext cx="935374" cy="1143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0319" y="2734182"/>
              <a:ext cx="2062480" cy="1322070"/>
            </a:xfrm>
            <a:custGeom>
              <a:avLst/>
              <a:gdLst/>
              <a:ahLst/>
              <a:cxnLst/>
              <a:rect l="l" t="t" r="r" b="b"/>
              <a:pathLst>
                <a:path w="2062479" h="1322070">
                  <a:moveTo>
                    <a:pt x="2030590" y="20346"/>
                  </a:moveTo>
                  <a:lnTo>
                    <a:pt x="2011653" y="21110"/>
                  </a:lnTo>
                  <a:lnTo>
                    <a:pt x="0" y="1305940"/>
                  </a:lnTo>
                  <a:lnTo>
                    <a:pt x="10160" y="1322069"/>
                  </a:lnTo>
                  <a:lnTo>
                    <a:pt x="2021978" y="37134"/>
                  </a:lnTo>
                  <a:lnTo>
                    <a:pt x="2030590" y="20346"/>
                  </a:lnTo>
                  <a:close/>
                </a:path>
                <a:path w="2062479" h="1322070">
                  <a:moveTo>
                    <a:pt x="2061436" y="2031"/>
                  </a:moveTo>
                  <a:lnTo>
                    <a:pt x="2041525" y="2031"/>
                  </a:lnTo>
                  <a:lnTo>
                    <a:pt x="2051684" y="18161"/>
                  </a:lnTo>
                  <a:lnTo>
                    <a:pt x="2021978" y="37134"/>
                  </a:lnTo>
                  <a:lnTo>
                    <a:pt x="1995424" y="88900"/>
                  </a:lnTo>
                  <a:lnTo>
                    <a:pt x="1997202" y="94614"/>
                  </a:lnTo>
                  <a:lnTo>
                    <a:pt x="2006600" y="99440"/>
                  </a:lnTo>
                  <a:lnTo>
                    <a:pt x="2012315" y="97662"/>
                  </a:lnTo>
                  <a:lnTo>
                    <a:pt x="2061436" y="2031"/>
                  </a:lnTo>
                  <a:close/>
                </a:path>
                <a:path w="2062479" h="1322070">
                  <a:moveTo>
                    <a:pt x="2043845" y="5714"/>
                  </a:moveTo>
                  <a:lnTo>
                    <a:pt x="2038095" y="5714"/>
                  </a:lnTo>
                  <a:lnTo>
                    <a:pt x="2046985" y="19684"/>
                  </a:lnTo>
                  <a:lnTo>
                    <a:pt x="2030590" y="20346"/>
                  </a:lnTo>
                  <a:lnTo>
                    <a:pt x="2021978" y="37134"/>
                  </a:lnTo>
                  <a:lnTo>
                    <a:pt x="2051684" y="18161"/>
                  </a:lnTo>
                  <a:lnTo>
                    <a:pt x="2043845" y="5714"/>
                  </a:lnTo>
                  <a:close/>
                </a:path>
                <a:path w="2062479" h="1322070">
                  <a:moveTo>
                    <a:pt x="2062480" y="0"/>
                  </a:moveTo>
                  <a:lnTo>
                    <a:pt x="1958086" y="4190"/>
                  </a:lnTo>
                  <a:lnTo>
                    <a:pt x="1952752" y="4317"/>
                  </a:lnTo>
                  <a:lnTo>
                    <a:pt x="1948688" y="8762"/>
                  </a:lnTo>
                  <a:lnTo>
                    <a:pt x="1949196" y="19303"/>
                  </a:lnTo>
                  <a:lnTo>
                    <a:pt x="1953514" y="23367"/>
                  </a:lnTo>
                  <a:lnTo>
                    <a:pt x="1958848" y="23240"/>
                  </a:lnTo>
                  <a:lnTo>
                    <a:pt x="2011653" y="21110"/>
                  </a:lnTo>
                  <a:lnTo>
                    <a:pt x="2041525" y="2031"/>
                  </a:lnTo>
                  <a:lnTo>
                    <a:pt x="2061436" y="2031"/>
                  </a:lnTo>
                  <a:lnTo>
                    <a:pt x="2062480" y="0"/>
                  </a:lnTo>
                  <a:close/>
                </a:path>
                <a:path w="2062479" h="1322070">
                  <a:moveTo>
                    <a:pt x="2041525" y="2031"/>
                  </a:moveTo>
                  <a:lnTo>
                    <a:pt x="2011653" y="21110"/>
                  </a:lnTo>
                  <a:lnTo>
                    <a:pt x="2030590" y="20346"/>
                  </a:lnTo>
                  <a:lnTo>
                    <a:pt x="2038095" y="5714"/>
                  </a:lnTo>
                  <a:lnTo>
                    <a:pt x="2043845" y="5714"/>
                  </a:lnTo>
                  <a:lnTo>
                    <a:pt x="2041525" y="2031"/>
                  </a:lnTo>
                  <a:close/>
                </a:path>
                <a:path w="2062479" h="1322070">
                  <a:moveTo>
                    <a:pt x="2038095" y="5714"/>
                  </a:moveTo>
                  <a:lnTo>
                    <a:pt x="2030590" y="20346"/>
                  </a:lnTo>
                  <a:lnTo>
                    <a:pt x="2046985" y="19684"/>
                  </a:lnTo>
                  <a:lnTo>
                    <a:pt x="2038095" y="5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9385" y="2341689"/>
            <a:ext cx="762063" cy="78492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7340" y="4993894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</a:t>
            </a:r>
            <a:r>
              <a:rPr sz="1800" spc="-5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4293" y="2830550"/>
            <a:ext cx="1219225" cy="112778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1968" y="4023486"/>
            <a:ext cx="101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uil</a:t>
            </a:r>
            <a:r>
              <a:rPr sz="1800" spc="-5" dirty="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8134" y="5076177"/>
            <a:ext cx="868680" cy="86867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291076" y="2724657"/>
            <a:ext cx="3067685" cy="176530"/>
          </a:xfrm>
          <a:custGeom>
            <a:avLst/>
            <a:gdLst/>
            <a:ahLst/>
            <a:cxnLst/>
            <a:rect l="l" t="t" r="r" b="b"/>
            <a:pathLst>
              <a:path w="3067684" h="176530">
                <a:moveTo>
                  <a:pt x="3013189" y="132030"/>
                </a:moveTo>
                <a:lnTo>
                  <a:pt x="2961767" y="159512"/>
                </a:lnTo>
                <a:lnTo>
                  <a:pt x="2959989" y="165353"/>
                </a:lnTo>
                <a:lnTo>
                  <a:pt x="2962529" y="169925"/>
                </a:lnTo>
                <a:lnTo>
                  <a:pt x="2964942" y="174625"/>
                </a:lnTo>
                <a:lnTo>
                  <a:pt x="2970783" y="176275"/>
                </a:lnTo>
                <a:lnTo>
                  <a:pt x="3051161" y="133350"/>
                </a:lnTo>
                <a:lnTo>
                  <a:pt x="3048380" y="133350"/>
                </a:lnTo>
                <a:lnTo>
                  <a:pt x="3013189" y="132030"/>
                </a:lnTo>
                <a:close/>
              </a:path>
              <a:path w="3067684" h="176530">
                <a:moveTo>
                  <a:pt x="3029732" y="123178"/>
                </a:moveTo>
                <a:lnTo>
                  <a:pt x="3013189" y="132030"/>
                </a:lnTo>
                <a:lnTo>
                  <a:pt x="3048380" y="133350"/>
                </a:lnTo>
                <a:lnTo>
                  <a:pt x="3048427" y="131952"/>
                </a:lnTo>
                <a:lnTo>
                  <a:pt x="3043554" y="131952"/>
                </a:lnTo>
                <a:lnTo>
                  <a:pt x="3029732" y="123178"/>
                </a:lnTo>
                <a:close/>
              </a:path>
              <a:path w="3067684" h="176530">
                <a:moveTo>
                  <a:pt x="2974848" y="65786"/>
                </a:moveTo>
                <a:lnTo>
                  <a:pt x="2969005" y="67055"/>
                </a:lnTo>
                <a:lnTo>
                  <a:pt x="2966212" y="71500"/>
                </a:lnTo>
                <a:lnTo>
                  <a:pt x="2963291" y="75945"/>
                </a:lnTo>
                <a:lnTo>
                  <a:pt x="2964688" y="81787"/>
                </a:lnTo>
                <a:lnTo>
                  <a:pt x="2969132" y="84708"/>
                </a:lnTo>
                <a:lnTo>
                  <a:pt x="3013868" y="113107"/>
                </a:lnTo>
                <a:lnTo>
                  <a:pt x="3049016" y="114426"/>
                </a:lnTo>
                <a:lnTo>
                  <a:pt x="3048380" y="133350"/>
                </a:lnTo>
                <a:lnTo>
                  <a:pt x="3051161" y="133350"/>
                </a:lnTo>
                <a:lnTo>
                  <a:pt x="3067557" y="124587"/>
                </a:lnTo>
                <a:lnTo>
                  <a:pt x="2974848" y="65786"/>
                </a:lnTo>
                <a:close/>
              </a:path>
              <a:path w="3067684" h="176530">
                <a:moveTo>
                  <a:pt x="762" y="0"/>
                </a:moveTo>
                <a:lnTo>
                  <a:pt x="0" y="19050"/>
                </a:lnTo>
                <a:lnTo>
                  <a:pt x="3013189" y="132030"/>
                </a:lnTo>
                <a:lnTo>
                  <a:pt x="3029732" y="123178"/>
                </a:lnTo>
                <a:lnTo>
                  <a:pt x="3013868" y="113107"/>
                </a:lnTo>
                <a:lnTo>
                  <a:pt x="762" y="0"/>
                </a:lnTo>
                <a:close/>
              </a:path>
              <a:path w="3067684" h="176530">
                <a:moveTo>
                  <a:pt x="3044190" y="115442"/>
                </a:moveTo>
                <a:lnTo>
                  <a:pt x="3029732" y="123178"/>
                </a:lnTo>
                <a:lnTo>
                  <a:pt x="3043554" y="131952"/>
                </a:lnTo>
                <a:lnTo>
                  <a:pt x="3044190" y="115442"/>
                </a:lnTo>
                <a:close/>
              </a:path>
              <a:path w="3067684" h="176530">
                <a:moveTo>
                  <a:pt x="3048981" y="115442"/>
                </a:moveTo>
                <a:lnTo>
                  <a:pt x="3044190" y="115442"/>
                </a:lnTo>
                <a:lnTo>
                  <a:pt x="3043554" y="131952"/>
                </a:lnTo>
                <a:lnTo>
                  <a:pt x="3048427" y="131952"/>
                </a:lnTo>
                <a:lnTo>
                  <a:pt x="3048981" y="115442"/>
                </a:lnTo>
                <a:close/>
              </a:path>
              <a:path w="3067684" h="176530">
                <a:moveTo>
                  <a:pt x="3013868" y="113107"/>
                </a:moveTo>
                <a:lnTo>
                  <a:pt x="3029732" y="123178"/>
                </a:lnTo>
                <a:lnTo>
                  <a:pt x="3044190" y="115442"/>
                </a:lnTo>
                <a:lnTo>
                  <a:pt x="3048981" y="115442"/>
                </a:lnTo>
                <a:lnTo>
                  <a:pt x="3049016" y="114426"/>
                </a:lnTo>
                <a:lnTo>
                  <a:pt x="3013868" y="113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66791" y="4639309"/>
            <a:ext cx="2023110" cy="788670"/>
          </a:xfrm>
          <a:custGeom>
            <a:avLst/>
            <a:gdLst/>
            <a:ahLst/>
            <a:cxnLst/>
            <a:rect l="l" t="t" r="r" b="b"/>
            <a:pathLst>
              <a:path w="2023109" h="788670">
                <a:moveTo>
                  <a:pt x="75184" y="684276"/>
                </a:moveTo>
                <a:lnTo>
                  <a:pt x="69215" y="684783"/>
                </a:lnTo>
                <a:lnTo>
                  <a:pt x="65912" y="688974"/>
                </a:lnTo>
                <a:lnTo>
                  <a:pt x="0" y="770127"/>
                </a:lnTo>
                <a:lnTo>
                  <a:pt x="108204" y="788415"/>
                </a:lnTo>
                <a:lnTo>
                  <a:pt x="113157" y="784859"/>
                </a:lnTo>
                <a:lnTo>
                  <a:pt x="114935" y="774572"/>
                </a:lnTo>
                <a:lnTo>
                  <a:pt x="113293" y="772286"/>
                </a:lnTo>
                <a:lnTo>
                  <a:pt x="20955" y="772286"/>
                </a:lnTo>
                <a:lnTo>
                  <a:pt x="14224" y="754506"/>
                </a:lnTo>
                <a:lnTo>
                  <a:pt x="47187" y="742085"/>
                </a:lnTo>
                <a:lnTo>
                  <a:pt x="83947" y="696848"/>
                </a:lnTo>
                <a:lnTo>
                  <a:pt x="83312" y="690879"/>
                </a:lnTo>
                <a:lnTo>
                  <a:pt x="75184" y="684276"/>
                </a:lnTo>
                <a:close/>
              </a:path>
              <a:path w="2023109" h="788670">
                <a:moveTo>
                  <a:pt x="47187" y="742085"/>
                </a:moveTo>
                <a:lnTo>
                  <a:pt x="14224" y="754506"/>
                </a:lnTo>
                <a:lnTo>
                  <a:pt x="20955" y="772286"/>
                </a:lnTo>
                <a:lnTo>
                  <a:pt x="28706" y="769365"/>
                </a:lnTo>
                <a:lnTo>
                  <a:pt x="25019" y="769365"/>
                </a:lnTo>
                <a:lnTo>
                  <a:pt x="19177" y="753998"/>
                </a:lnTo>
                <a:lnTo>
                  <a:pt x="37506" y="753998"/>
                </a:lnTo>
                <a:lnTo>
                  <a:pt x="47187" y="742085"/>
                </a:lnTo>
                <a:close/>
              </a:path>
              <a:path w="2023109" h="788670">
                <a:moveTo>
                  <a:pt x="53881" y="759878"/>
                </a:moveTo>
                <a:lnTo>
                  <a:pt x="20955" y="772286"/>
                </a:lnTo>
                <a:lnTo>
                  <a:pt x="113293" y="772286"/>
                </a:lnTo>
                <a:lnTo>
                  <a:pt x="111379" y="769619"/>
                </a:lnTo>
                <a:lnTo>
                  <a:pt x="53881" y="759878"/>
                </a:lnTo>
                <a:close/>
              </a:path>
              <a:path w="2023109" h="788670">
                <a:moveTo>
                  <a:pt x="19177" y="753998"/>
                </a:moveTo>
                <a:lnTo>
                  <a:pt x="25019" y="769365"/>
                </a:lnTo>
                <a:lnTo>
                  <a:pt x="35288" y="756728"/>
                </a:lnTo>
                <a:lnTo>
                  <a:pt x="19177" y="753998"/>
                </a:lnTo>
                <a:close/>
              </a:path>
              <a:path w="2023109" h="788670">
                <a:moveTo>
                  <a:pt x="35288" y="756728"/>
                </a:moveTo>
                <a:lnTo>
                  <a:pt x="25019" y="769365"/>
                </a:lnTo>
                <a:lnTo>
                  <a:pt x="28706" y="769365"/>
                </a:lnTo>
                <a:lnTo>
                  <a:pt x="53881" y="759878"/>
                </a:lnTo>
                <a:lnTo>
                  <a:pt x="35288" y="756728"/>
                </a:lnTo>
                <a:close/>
              </a:path>
              <a:path w="2023109" h="788670">
                <a:moveTo>
                  <a:pt x="2016506" y="0"/>
                </a:moveTo>
                <a:lnTo>
                  <a:pt x="47187" y="742085"/>
                </a:lnTo>
                <a:lnTo>
                  <a:pt x="35288" y="756728"/>
                </a:lnTo>
                <a:lnTo>
                  <a:pt x="53881" y="759878"/>
                </a:lnTo>
                <a:lnTo>
                  <a:pt x="2023110" y="17779"/>
                </a:lnTo>
                <a:lnTo>
                  <a:pt x="2016506" y="0"/>
                </a:lnTo>
                <a:close/>
              </a:path>
              <a:path w="2023109" h="788670">
                <a:moveTo>
                  <a:pt x="37506" y="753998"/>
                </a:moveTo>
                <a:lnTo>
                  <a:pt x="19177" y="753998"/>
                </a:lnTo>
                <a:lnTo>
                  <a:pt x="35288" y="756728"/>
                </a:lnTo>
                <a:lnTo>
                  <a:pt x="37506" y="753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82545" y="3131058"/>
            <a:ext cx="4827270" cy="184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2710">
              <a:lnSpc>
                <a:spcPts val="1739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Commit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ts val="3900"/>
              </a:lnSpc>
            </a:pPr>
            <a:r>
              <a:rPr sz="3600" b="1" dirty="0">
                <a:latin typeface="Arial"/>
                <a:cs typeface="Arial"/>
              </a:rPr>
              <a:t>4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Steps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to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get</a:t>
            </a:r>
            <a:endParaRPr sz="36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3600" b="1" spc="-5" dirty="0">
                <a:latin typeface="Arial"/>
                <a:cs typeface="Arial"/>
              </a:rPr>
              <a:t>feedback </a:t>
            </a:r>
            <a:r>
              <a:rPr sz="3600" b="1" dirty="0">
                <a:latin typeface="Arial"/>
                <a:cs typeface="Arial"/>
              </a:rPr>
              <a:t>–</a:t>
            </a:r>
            <a:r>
              <a:rPr sz="3600" b="1" spc="-4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automated </a:t>
            </a:r>
            <a:r>
              <a:rPr sz="3600" b="1" spc="-98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and quick!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6786" y="6027826"/>
            <a:ext cx="16084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Failed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ut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21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3603" y="5140833"/>
            <a:ext cx="2484120" cy="379095"/>
          </a:xfrm>
          <a:custGeom>
            <a:avLst/>
            <a:gdLst/>
            <a:ahLst/>
            <a:cxnLst/>
            <a:rect l="l" t="t" r="r" b="b"/>
            <a:pathLst>
              <a:path w="2484120" h="379095">
                <a:moveTo>
                  <a:pt x="54930" y="40046"/>
                </a:moveTo>
                <a:lnTo>
                  <a:pt x="37470" y="47375"/>
                </a:lnTo>
                <a:lnTo>
                  <a:pt x="52446" y="58975"/>
                </a:lnTo>
                <a:lnTo>
                  <a:pt x="2481326" y="379095"/>
                </a:lnTo>
                <a:lnTo>
                  <a:pt x="2483866" y="360299"/>
                </a:lnTo>
                <a:lnTo>
                  <a:pt x="54930" y="40046"/>
                </a:lnTo>
                <a:close/>
              </a:path>
              <a:path w="2484120" h="379095">
                <a:moveTo>
                  <a:pt x="101218" y="0"/>
                </a:moveTo>
                <a:lnTo>
                  <a:pt x="0" y="42418"/>
                </a:lnTo>
                <a:lnTo>
                  <a:pt x="82677" y="106426"/>
                </a:lnTo>
                <a:lnTo>
                  <a:pt x="86740" y="109728"/>
                </a:lnTo>
                <a:lnTo>
                  <a:pt x="92837" y="108966"/>
                </a:lnTo>
                <a:lnTo>
                  <a:pt x="99187" y="100584"/>
                </a:lnTo>
                <a:lnTo>
                  <a:pt x="98425" y="94615"/>
                </a:lnTo>
                <a:lnTo>
                  <a:pt x="52446" y="58975"/>
                </a:lnTo>
                <a:lnTo>
                  <a:pt x="17399" y="54356"/>
                </a:lnTo>
                <a:lnTo>
                  <a:pt x="19939" y="35433"/>
                </a:lnTo>
                <a:lnTo>
                  <a:pt x="65922" y="35433"/>
                </a:lnTo>
                <a:lnTo>
                  <a:pt x="108584" y="17526"/>
                </a:lnTo>
                <a:lnTo>
                  <a:pt x="110871" y="11938"/>
                </a:lnTo>
                <a:lnTo>
                  <a:pt x="106807" y="2286"/>
                </a:lnTo>
                <a:lnTo>
                  <a:pt x="101218" y="0"/>
                </a:lnTo>
                <a:close/>
              </a:path>
              <a:path w="2484120" h="379095">
                <a:moveTo>
                  <a:pt x="19939" y="35433"/>
                </a:moveTo>
                <a:lnTo>
                  <a:pt x="17399" y="54356"/>
                </a:lnTo>
                <a:lnTo>
                  <a:pt x="52446" y="58975"/>
                </a:lnTo>
                <a:lnTo>
                  <a:pt x="45662" y="53721"/>
                </a:lnTo>
                <a:lnTo>
                  <a:pt x="22352" y="53721"/>
                </a:lnTo>
                <a:lnTo>
                  <a:pt x="24511" y="37338"/>
                </a:lnTo>
                <a:lnTo>
                  <a:pt x="34387" y="37338"/>
                </a:lnTo>
                <a:lnTo>
                  <a:pt x="19939" y="35433"/>
                </a:lnTo>
                <a:close/>
              </a:path>
              <a:path w="2484120" h="379095">
                <a:moveTo>
                  <a:pt x="24511" y="37338"/>
                </a:moveTo>
                <a:lnTo>
                  <a:pt x="22352" y="53721"/>
                </a:lnTo>
                <a:lnTo>
                  <a:pt x="37470" y="47375"/>
                </a:lnTo>
                <a:lnTo>
                  <a:pt x="24511" y="37338"/>
                </a:lnTo>
                <a:close/>
              </a:path>
              <a:path w="2484120" h="379095">
                <a:moveTo>
                  <a:pt x="37470" y="47375"/>
                </a:moveTo>
                <a:lnTo>
                  <a:pt x="22352" y="53721"/>
                </a:lnTo>
                <a:lnTo>
                  <a:pt x="45662" y="53721"/>
                </a:lnTo>
                <a:lnTo>
                  <a:pt x="37470" y="47375"/>
                </a:lnTo>
                <a:close/>
              </a:path>
              <a:path w="2484120" h="379095">
                <a:moveTo>
                  <a:pt x="34387" y="37338"/>
                </a:moveTo>
                <a:lnTo>
                  <a:pt x="24511" y="37338"/>
                </a:lnTo>
                <a:lnTo>
                  <a:pt x="37470" y="47375"/>
                </a:lnTo>
                <a:lnTo>
                  <a:pt x="54930" y="40046"/>
                </a:lnTo>
                <a:lnTo>
                  <a:pt x="34387" y="37338"/>
                </a:lnTo>
                <a:close/>
              </a:path>
              <a:path w="2484120" h="379095">
                <a:moveTo>
                  <a:pt x="65922" y="35433"/>
                </a:moveTo>
                <a:lnTo>
                  <a:pt x="19939" y="35433"/>
                </a:lnTo>
                <a:lnTo>
                  <a:pt x="54930" y="40046"/>
                </a:lnTo>
                <a:lnTo>
                  <a:pt x="65922" y="35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6" y="990561"/>
            <a:ext cx="9133113" cy="54798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61098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115500"/>
            <a:ext cx="8230870" cy="226123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Development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source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quality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problems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30" dirty="0">
                <a:latin typeface="Arial"/>
                <a:cs typeface="Arial"/>
              </a:rPr>
              <a:t>As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evolve,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changes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must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not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negatively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impact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user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experiences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"/>
              <a:cs typeface="Arial"/>
            </a:endParaRPr>
          </a:p>
          <a:p>
            <a:pPr marL="238125" marR="46355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Developers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need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access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deep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diagnostics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incorporate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latest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operational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concerns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understand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impact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their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changes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8200" y="3908006"/>
            <a:ext cx="3810000" cy="280098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2710" marR="502284">
              <a:lnSpc>
                <a:spcPct val="100000"/>
              </a:lnSpc>
              <a:spcBef>
                <a:spcPts val="335"/>
              </a:spcBef>
            </a:pPr>
            <a:r>
              <a:rPr sz="1600" spc="-10" dirty="0">
                <a:latin typeface="Arial MT"/>
                <a:cs typeface="Arial MT"/>
              </a:rPr>
              <a:t>Traces </a:t>
            </a:r>
            <a:r>
              <a:rPr sz="1600" dirty="0">
                <a:latin typeface="Arial MT"/>
                <a:cs typeface="Arial MT"/>
              </a:rPr>
              <a:t>from </a:t>
            </a:r>
            <a:r>
              <a:rPr sz="1600" spc="5" dirty="0">
                <a:latin typeface="Arial MT"/>
                <a:cs typeface="Arial MT"/>
              </a:rPr>
              <a:t>slow </a:t>
            </a:r>
            <a:r>
              <a:rPr sz="1600" dirty="0">
                <a:latin typeface="Arial MT"/>
                <a:cs typeface="Arial MT"/>
              </a:rPr>
              <a:t>transactions that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suggest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performance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bottlenecks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distributed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applications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Service-oriented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architecture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issues</a:t>
            </a:r>
            <a:endParaRPr sz="16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spanning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multiple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application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tiers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Correlation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application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response</a:t>
            </a:r>
            <a:endParaRPr sz="16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sz="1600" spc="5" dirty="0">
                <a:latin typeface="Arial MT"/>
                <a:cs typeface="Arial MT"/>
              </a:rPr>
              <a:t>times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end-user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satisfaction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levels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3908006"/>
            <a:ext cx="3733800" cy="280098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600" spc="-5" dirty="0">
                <a:latin typeface="Arial MT"/>
                <a:cs typeface="Arial MT"/>
              </a:rPr>
              <a:t>Browser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performance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metrics</a:t>
            </a:r>
            <a:endParaRPr sz="1600">
              <a:latin typeface="Arial MT"/>
              <a:cs typeface="Arial MT"/>
            </a:endParaRPr>
          </a:p>
          <a:p>
            <a:pPr marL="91440" marR="1205230">
              <a:lnSpc>
                <a:spcPts val="3840"/>
              </a:lnSpc>
              <a:spcBef>
                <a:spcPts val="445"/>
              </a:spcBef>
            </a:pPr>
            <a:r>
              <a:rPr sz="1600" dirty="0">
                <a:latin typeface="Arial MT"/>
                <a:cs typeface="Arial MT"/>
              </a:rPr>
              <a:t>Application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response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times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Server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usage</a:t>
            </a:r>
            <a:endParaRPr sz="1600">
              <a:latin typeface="Arial MT"/>
              <a:cs typeface="Arial MT"/>
            </a:endParaRPr>
          </a:p>
          <a:p>
            <a:pPr marL="91440" marR="704850">
              <a:lnSpc>
                <a:spcPct val="100000"/>
              </a:lnSpc>
              <a:spcBef>
                <a:spcPts val="1480"/>
              </a:spcBef>
            </a:pPr>
            <a:r>
              <a:rPr sz="1600" dirty="0">
                <a:latin typeface="Arial MT"/>
                <a:cs typeface="Arial MT"/>
              </a:rPr>
              <a:t>Performance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data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technology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component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91440" marR="45021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Runtime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code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diagnostics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including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database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queries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418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Embed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9098" y="3810051"/>
            <a:ext cx="5984901" cy="29836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540" y="1170559"/>
            <a:ext cx="8045450" cy="535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Ops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Security: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spc="5" dirty="0">
                <a:latin typeface="Arial MT"/>
                <a:cs typeface="Arial MT"/>
              </a:rPr>
              <a:t>Become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agile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process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especially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planning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prioritization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Provide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recommendations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requirements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developed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Ensure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relevant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metrics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monitored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early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participates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incident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handling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acquire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knowledge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prevent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future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latin typeface="Arial MT"/>
                <a:cs typeface="Arial MT"/>
              </a:rPr>
              <a:t>problems: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Incident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escalation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Root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cause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analyses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Post-mortems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Ops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receives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cross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training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dev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and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security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Extend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agile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practices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all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teams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Visible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Open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meetings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Working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agreements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Explicit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policies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839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Description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71727"/>
            <a:ext cx="8569960" cy="538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Course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Description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 MT"/>
              <a:cs typeface="Arial MT"/>
            </a:endParaRPr>
          </a:p>
          <a:p>
            <a:pPr marL="12700" marR="123825">
              <a:lnSpc>
                <a:spcPct val="9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The simultaneous </a:t>
            </a:r>
            <a:r>
              <a:rPr sz="1600" spc="-5" dirty="0">
                <a:latin typeface="Arial MT"/>
                <a:cs typeface="Arial MT"/>
              </a:rPr>
              <a:t>needs </a:t>
            </a:r>
            <a:r>
              <a:rPr sz="1600" dirty="0">
                <a:latin typeface="Arial MT"/>
                <a:cs typeface="Arial MT"/>
              </a:rPr>
              <a:t>for </a:t>
            </a:r>
            <a:r>
              <a:rPr sz="1600" spc="5" dirty="0">
                <a:latin typeface="Arial MT"/>
                <a:cs typeface="Arial MT"/>
              </a:rPr>
              <a:t>IT to </a:t>
            </a:r>
            <a:r>
              <a:rPr sz="1600" spc="-5" dirty="0">
                <a:latin typeface="Arial MT"/>
                <a:cs typeface="Arial MT"/>
              </a:rPr>
              <a:t>1) deploy new features and 2) </a:t>
            </a:r>
            <a:r>
              <a:rPr sz="1600" dirty="0">
                <a:latin typeface="Arial MT"/>
                <a:cs typeface="Arial MT"/>
              </a:rPr>
              <a:t>keep </a:t>
            </a:r>
            <a:r>
              <a:rPr sz="1600" spc="5" dirty="0">
                <a:latin typeface="Arial MT"/>
                <a:cs typeface="Arial MT"/>
              </a:rPr>
              <a:t>systems </a:t>
            </a:r>
            <a:r>
              <a:rPr sz="1600" spc="-5" dirty="0">
                <a:latin typeface="Arial MT"/>
                <a:cs typeface="Arial MT"/>
              </a:rPr>
              <a:t>up and running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creates </a:t>
            </a:r>
            <a:r>
              <a:rPr sz="1600" spc="5" dirty="0">
                <a:latin typeface="Arial MT"/>
                <a:cs typeface="Arial MT"/>
              </a:rPr>
              <a:t>a </a:t>
            </a:r>
            <a:r>
              <a:rPr sz="1600" dirty="0">
                <a:latin typeface="Arial MT"/>
                <a:cs typeface="Arial MT"/>
              </a:rPr>
              <a:t>core conflict that </a:t>
            </a:r>
            <a:r>
              <a:rPr sz="1600" spc="-5" dirty="0">
                <a:latin typeface="Arial MT"/>
                <a:cs typeface="Arial MT"/>
              </a:rPr>
              <a:t>challenges </a:t>
            </a:r>
            <a:r>
              <a:rPr sz="1600" dirty="0">
                <a:latin typeface="Arial MT"/>
                <a:cs typeface="Arial MT"/>
              </a:rPr>
              <a:t>development, </a:t>
            </a:r>
            <a:r>
              <a:rPr sz="1600" spc="-5" dirty="0">
                <a:latin typeface="Arial MT"/>
                <a:cs typeface="Arial MT"/>
              </a:rPr>
              <a:t>operations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5" dirty="0">
                <a:latin typeface="Arial MT"/>
                <a:cs typeface="Arial MT"/>
              </a:rPr>
              <a:t>respond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business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needs </a:t>
            </a:r>
            <a:r>
              <a:rPr sz="1600" dirty="0">
                <a:latin typeface="Arial MT"/>
                <a:cs typeface="Arial MT"/>
              </a:rPr>
              <a:t>customers in a </a:t>
            </a:r>
            <a:r>
              <a:rPr sz="1600" spc="5" dirty="0">
                <a:latin typeface="Arial MT"/>
                <a:cs typeface="Arial MT"/>
              </a:rPr>
              <a:t>timely </a:t>
            </a:r>
            <a:r>
              <a:rPr sz="1600" dirty="0">
                <a:latin typeface="Arial MT"/>
                <a:cs typeface="Arial MT"/>
              </a:rPr>
              <a:t>manner. </a:t>
            </a:r>
            <a:r>
              <a:rPr sz="1600" spc="-5" dirty="0">
                <a:latin typeface="Arial MT"/>
                <a:cs typeface="Arial MT"/>
              </a:rPr>
              <a:t>DevOps represents </a:t>
            </a:r>
            <a:r>
              <a:rPr sz="1600" dirty="0">
                <a:latin typeface="Arial MT"/>
                <a:cs typeface="Arial MT"/>
              </a:rPr>
              <a:t>practices, tools,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dirty="0">
                <a:latin typeface="Arial MT"/>
                <a:cs typeface="Arial MT"/>
              </a:rPr>
              <a:t>a culture </a:t>
            </a:r>
            <a:r>
              <a:rPr sz="1600" spc="-5" dirty="0">
                <a:latin typeface="Arial MT"/>
                <a:cs typeface="Arial MT"/>
              </a:rPr>
              <a:t>that </a:t>
            </a:r>
            <a:r>
              <a:rPr sz="1600" dirty="0">
                <a:latin typeface="Arial MT"/>
                <a:cs typeface="Arial MT"/>
              </a:rPr>
              <a:t> seeks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-5" dirty="0">
                <a:latin typeface="Arial MT"/>
                <a:cs typeface="Arial MT"/>
              </a:rPr>
              <a:t>resolve </a:t>
            </a:r>
            <a:r>
              <a:rPr sz="1600" dirty="0">
                <a:latin typeface="Arial MT"/>
                <a:cs typeface="Arial MT"/>
              </a:rPr>
              <a:t>this core conflict </a:t>
            </a:r>
            <a:r>
              <a:rPr sz="1600" spc="-5" dirty="0">
                <a:latin typeface="Arial MT"/>
                <a:cs typeface="Arial MT"/>
              </a:rPr>
              <a:t>by enabling operations and development engineers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participate </a:t>
            </a:r>
            <a:r>
              <a:rPr sz="1600" spc="-5" dirty="0">
                <a:latin typeface="Arial MT"/>
                <a:cs typeface="Arial MT"/>
              </a:rPr>
              <a:t>together </a:t>
            </a:r>
            <a:r>
              <a:rPr sz="1600" dirty="0">
                <a:latin typeface="Arial MT"/>
                <a:cs typeface="Arial MT"/>
              </a:rPr>
              <a:t>in the entire service life cycle, from design </a:t>
            </a:r>
            <a:r>
              <a:rPr sz="1600" spc="-5" dirty="0">
                <a:latin typeface="Arial MT"/>
                <a:cs typeface="Arial MT"/>
              </a:rPr>
              <a:t>through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5" dirty="0">
                <a:latin typeface="Arial MT"/>
                <a:cs typeface="Arial MT"/>
              </a:rPr>
              <a:t>development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-5" dirty="0">
                <a:latin typeface="Arial MT"/>
                <a:cs typeface="Arial MT"/>
              </a:rPr>
              <a:t>production support. </a:t>
            </a:r>
            <a:r>
              <a:rPr sz="1600" dirty="0">
                <a:latin typeface="Arial MT"/>
                <a:cs typeface="Arial MT"/>
              </a:rPr>
              <a:t>This </a:t>
            </a:r>
            <a:r>
              <a:rPr sz="1600" spc="5" dirty="0">
                <a:latin typeface="Arial MT"/>
                <a:cs typeface="Arial MT"/>
              </a:rPr>
              <a:t>class </a:t>
            </a:r>
            <a:r>
              <a:rPr sz="1600" spc="-10" dirty="0">
                <a:latin typeface="Arial MT"/>
                <a:cs typeface="Arial MT"/>
              </a:rPr>
              <a:t>will explore </a:t>
            </a:r>
            <a:r>
              <a:rPr sz="1600" dirty="0">
                <a:latin typeface="Arial MT"/>
                <a:cs typeface="Arial MT"/>
              </a:rPr>
              <a:t>these practices, tools,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dirty="0">
                <a:latin typeface="Arial MT"/>
                <a:cs typeface="Arial MT"/>
              </a:rPr>
              <a:t>culture using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Gene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10" dirty="0">
                <a:latin typeface="Arial MT"/>
                <a:cs typeface="Arial MT"/>
              </a:rPr>
              <a:t>Kim's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"Three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10" dirty="0">
                <a:latin typeface="Arial MT"/>
                <a:cs typeface="Arial MT"/>
              </a:rPr>
              <a:t>Ways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DevOps"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 </a:t>
            </a:r>
            <a:r>
              <a:rPr sz="1600" dirty="0">
                <a:latin typeface="Arial MT"/>
                <a:cs typeface="Arial MT"/>
              </a:rPr>
              <a:t>guideposts.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Course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Audience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 MT"/>
              <a:cs typeface="Arial MT"/>
            </a:endParaRPr>
          </a:p>
          <a:p>
            <a:pPr marL="238125" marR="92075" indent="-226060">
              <a:lnSpc>
                <a:spcPct val="901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600" b="1" dirty="0">
                <a:latin typeface="Arial"/>
                <a:cs typeface="Arial"/>
              </a:rPr>
              <a:t>Newcomers </a:t>
            </a:r>
            <a:r>
              <a:rPr sz="1600" b="1" spc="-5" dirty="0">
                <a:latin typeface="Arial"/>
                <a:cs typeface="Arial"/>
              </a:rPr>
              <a:t>to </a:t>
            </a:r>
            <a:r>
              <a:rPr sz="1600" b="1" spc="-15" dirty="0">
                <a:latin typeface="Arial"/>
                <a:cs typeface="Arial"/>
              </a:rPr>
              <a:t>Agile </a:t>
            </a:r>
            <a:r>
              <a:rPr sz="1600" b="1" dirty="0">
                <a:latin typeface="Arial"/>
                <a:cs typeface="Arial"/>
              </a:rPr>
              <a:t>and </a:t>
            </a:r>
            <a:r>
              <a:rPr sz="1600" b="1" spc="-5" dirty="0">
                <a:latin typeface="Arial"/>
                <a:cs typeface="Arial"/>
              </a:rPr>
              <a:t>DevOps </a:t>
            </a:r>
            <a:r>
              <a:rPr sz="1600" spc="-10" dirty="0">
                <a:latin typeface="Arial MT"/>
                <a:cs typeface="Arial MT"/>
              </a:rPr>
              <a:t>will </a:t>
            </a:r>
            <a:r>
              <a:rPr sz="1600" dirty="0">
                <a:latin typeface="Arial MT"/>
                <a:cs typeface="Arial MT"/>
              </a:rPr>
              <a:t>find this </a:t>
            </a:r>
            <a:r>
              <a:rPr sz="1600" spc="5" dirty="0">
                <a:latin typeface="Arial MT"/>
                <a:cs typeface="Arial MT"/>
              </a:rPr>
              <a:t>class </a:t>
            </a:r>
            <a:r>
              <a:rPr sz="1600" dirty="0">
                <a:latin typeface="Arial MT"/>
                <a:cs typeface="Arial MT"/>
              </a:rPr>
              <a:t>a welcoming </a:t>
            </a:r>
            <a:r>
              <a:rPr sz="1600" spc="-5" dirty="0">
                <a:latin typeface="Arial MT"/>
                <a:cs typeface="Arial MT"/>
              </a:rPr>
              <a:t>environment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-5" dirty="0">
                <a:latin typeface="Arial MT"/>
                <a:cs typeface="Arial MT"/>
              </a:rPr>
              <a:t>learn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basics </a:t>
            </a:r>
            <a:r>
              <a:rPr sz="1600" spc="-5" dirty="0">
                <a:latin typeface="Arial MT"/>
                <a:cs typeface="Arial MT"/>
              </a:rPr>
              <a:t>on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5" dirty="0">
                <a:latin typeface="Arial MT"/>
                <a:cs typeface="Arial MT"/>
              </a:rPr>
              <a:t>DevOps </a:t>
            </a:r>
            <a:r>
              <a:rPr sz="1600" spc="5" dirty="0">
                <a:latin typeface="Arial MT"/>
                <a:cs typeface="Arial MT"/>
              </a:rPr>
              <a:t>mindset,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5" dirty="0">
                <a:latin typeface="Arial MT"/>
                <a:cs typeface="Arial MT"/>
              </a:rPr>
              <a:t>Three </a:t>
            </a:r>
            <a:r>
              <a:rPr sz="1600" spc="5" dirty="0">
                <a:latin typeface="Arial MT"/>
                <a:cs typeface="Arial MT"/>
              </a:rPr>
              <a:t>Ways, </a:t>
            </a:r>
            <a:r>
              <a:rPr sz="1600" dirty="0">
                <a:latin typeface="Arial MT"/>
                <a:cs typeface="Arial MT"/>
              </a:rPr>
              <a:t>automation </a:t>
            </a:r>
            <a:r>
              <a:rPr sz="1600" spc="-5" dirty="0">
                <a:latin typeface="Arial MT"/>
                <a:cs typeface="Arial MT"/>
              </a:rPr>
              <a:t>pipelines, </a:t>
            </a:r>
            <a:r>
              <a:rPr sz="1600" spc="10" dirty="0">
                <a:latin typeface="Arial MT"/>
                <a:cs typeface="Arial MT"/>
              </a:rPr>
              <a:t>common </a:t>
            </a:r>
            <a:r>
              <a:rPr sz="1600" spc="-5" dirty="0">
                <a:latin typeface="Arial MT"/>
                <a:cs typeface="Arial MT"/>
              </a:rPr>
              <a:t>DevOps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systems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tools,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dirty="0">
                <a:latin typeface="Arial MT"/>
                <a:cs typeface="Arial MT"/>
              </a:rPr>
              <a:t> continuous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integration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/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continuous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delivery (CI/CD)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2150">
              <a:latin typeface="Arial MT"/>
              <a:cs typeface="Arial MT"/>
            </a:endParaRPr>
          </a:p>
          <a:p>
            <a:pPr marL="238125" marR="361950" indent="-226060">
              <a:lnSpc>
                <a:spcPts val="173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600" b="1" dirty="0">
                <a:latin typeface="Arial"/>
                <a:cs typeface="Arial"/>
              </a:rPr>
              <a:t>Operations Engineers </a:t>
            </a:r>
            <a:r>
              <a:rPr sz="1600" spc="-10" dirty="0">
                <a:latin typeface="Arial MT"/>
                <a:cs typeface="Arial MT"/>
              </a:rPr>
              <a:t>will </a:t>
            </a:r>
            <a:r>
              <a:rPr sz="1600" dirty="0">
                <a:latin typeface="Arial MT"/>
                <a:cs typeface="Arial MT"/>
              </a:rPr>
              <a:t>appreciate the </a:t>
            </a:r>
            <a:r>
              <a:rPr sz="1600" spc="5" dirty="0">
                <a:latin typeface="Arial MT"/>
                <a:cs typeface="Arial MT"/>
              </a:rPr>
              <a:t>class </a:t>
            </a:r>
            <a:r>
              <a:rPr sz="1600" dirty="0">
                <a:latin typeface="Arial MT"/>
                <a:cs typeface="Arial MT"/>
              </a:rPr>
              <a:t>focus on using </a:t>
            </a:r>
            <a:r>
              <a:rPr sz="1600" spc="-5" dirty="0">
                <a:latin typeface="Arial MT"/>
                <a:cs typeface="Arial MT"/>
              </a:rPr>
              <a:t>DevOps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effectively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manage the </a:t>
            </a:r>
            <a:r>
              <a:rPr sz="1600" spc="-5" dirty="0">
                <a:latin typeface="Arial MT"/>
                <a:cs typeface="Arial MT"/>
              </a:rPr>
              <a:t>large quantity and frequency of changes </a:t>
            </a:r>
            <a:r>
              <a:rPr sz="1600" dirty="0">
                <a:latin typeface="Arial MT"/>
                <a:cs typeface="Arial MT"/>
              </a:rPr>
              <a:t>demanded in modern </a:t>
            </a:r>
            <a:r>
              <a:rPr sz="1600" spc="5" dirty="0">
                <a:latin typeface="Arial MT"/>
                <a:cs typeface="Arial MT"/>
              </a:rPr>
              <a:t>IT </a:t>
            </a:r>
            <a:r>
              <a:rPr sz="1600" spc="-5" dirty="0">
                <a:latin typeface="Arial MT"/>
                <a:cs typeface="Arial MT"/>
              </a:rPr>
              <a:t>operations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while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keeping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systems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stable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2050">
              <a:latin typeface="Arial MT"/>
              <a:cs typeface="Arial MT"/>
            </a:endParaRPr>
          </a:p>
          <a:p>
            <a:pPr marL="238125" marR="5080" indent="-226060">
              <a:lnSpc>
                <a:spcPts val="183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600" b="1" spc="-15" dirty="0">
                <a:latin typeface="Arial"/>
                <a:cs typeface="Arial"/>
              </a:rPr>
              <a:t>Agile </a:t>
            </a:r>
            <a:r>
              <a:rPr sz="1600" b="1" spc="-5" dirty="0">
                <a:latin typeface="Arial"/>
                <a:cs typeface="Arial"/>
              </a:rPr>
              <a:t>Teams </a:t>
            </a:r>
            <a:r>
              <a:rPr sz="1600" spc="-5" dirty="0">
                <a:latin typeface="Arial MT"/>
                <a:cs typeface="Arial MT"/>
              </a:rPr>
              <a:t>already developing software </a:t>
            </a:r>
            <a:r>
              <a:rPr sz="1600" dirty="0">
                <a:latin typeface="Arial MT"/>
                <a:cs typeface="Arial MT"/>
              </a:rPr>
              <a:t>using </a:t>
            </a:r>
            <a:r>
              <a:rPr sz="1600" spc="-5" dirty="0">
                <a:latin typeface="Arial MT"/>
                <a:cs typeface="Arial MT"/>
              </a:rPr>
              <a:t>agile </a:t>
            </a:r>
            <a:r>
              <a:rPr sz="1600" dirty="0">
                <a:latin typeface="Arial MT"/>
                <a:cs typeface="Arial MT"/>
              </a:rPr>
              <a:t>methods </a:t>
            </a:r>
            <a:r>
              <a:rPr sz="1600" spc="-10" dirty="0">
                <a:latin typeface="Arial MT"/>
                <a:cs typeface="Arial MT"/>
              </a:rPr>
              <a:t>will </a:t>
            </a:r>
            <a:r>
              <a:rPr sz="1600" dirty="0">
                <a:latin typeface="Arial MT"/>
                <a:cs typeface="Arial MT"/>
              </a:rPr>
              <a:t>find this </a:t>
            </a:r>
            <a:r>
              <a:rPr sz="1600" spc="5" dirty="0">
                <a:latin typeface="Arial MT"/>
                <a:cs typeface="Arial MT"/>
              </a:rPr>
              <a:t>class to </a:t>
            </a:r>
            <a:r>
              <a:rPr sz="1600" spc="-5" dirty="0">
                <a:latin typeface="Arial MT"/>
                <a:cs typeface="Arial MT"/>
              </a:rPr>
              <a:t>be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2400" baseline="3472" dirty="0">
                <a:latin typeface="Arial MT"/>
                <a:cs typeface="Arial MT"/>
              </a:rPr>
              <a:t>logical</a:t>
            </a:r>
            <a:r>
              <a:rPr sz="2400" spc="-52" baseline="3472" dirty="0">
                <a:latin typeface="Arial MT"/>
                <a:cs typeface="Arial MT"/>
              </a:rPr>
              <a:t> </a:t>
            </a:r>
            <a:r>
              <a:rPr sz="2400" spc="-7" baseline="3472" dirty="0">
                <a:latin typeface="Arial MT"/>
                <a:cs typeface="Arial MT"/>
              </a:rPr>
              <a:t>extension</a:t>
            </a:r>
            <a:r>
              <a:rPr sz="2400" spc="-30" baseline="3472" dirty="0">
                <a:latin typeface="Arial MT"/>
                <a:cs typeface="Arial MT"/>
              </a:rPr>
              <a:t> </a:t>
            </a:r>
            <a:r>
              <a:rPr sz="2400" spc="-15" baseline="3472" dirty="0">
                <a:latin typeface="Arial MT"/>
                <a:cs typeface="Arial MT"/>
              </a:rPr>
              <a:t>toward</a:t>
            </a:r>
            <a:r>
              <a:rPr sz="2400" spc="44" baseline="3472" dirty="0">
                <a:latin typeface="Arial MT"/>
                <a:cs typeface="Arial MT"/>
              </a:rPr>
              <a:t> </a:t>
            </a:r>
            <a:r>
              <a:rPr sz="2400" baseline="3472" dirty="0">
                <a:latin typeface="Arial MT"/>
                <a:cs typeface="Arial MT"/>
              </a:rPr>
              <a:t>achieving</a:t>
            </a:r>
            <a:r>
              <a:rPr sz="2400" spc="-37" baseline="3472" dirty="0">
                <a:latin typeface="Arial MT"/>
                <a:cs typeface="Arial MT"/>
              </a:rPr>
              <a:t> </a:t>
            </a:r>
            <a:r>
              <a:rPr sz="2400" baseline="3472" dirty="0">
                <a:latin typeface="Arial MT"/>
                <a:cs typeface="Arial MT"/>
              </a:rPr>
              <a:t>synchronicity</a:t>
            </a:r>
            <a:r>
              <a:rPr sz="2400" spc="-104" baseline="3472" dirty="0">
                <a:latin typeface="Arial MT"/>
                <a:cs typeface="Arial MT"/>
              </a:rPr>
              <a:t> </a:t>
            </a:r>
            <a:r>
              <a:rPr sz="2400" spc="-7" baseline="3472" dirty="0">
                <a:latin typeface="Arial MT"/>
                <a:cs typeface="Arial MT"/>
              </a:rPr>
              <a:t>with</a:t>
            </a:r>
            <a:r>
              <a:rPr sz="2400" spc="7" baseline="3472" dirty="0">
                <a:latin typeface="Arial MT"/>
                <a:cs typeface="Arial MT"/>
              </a:rPr>
              <a:t> </a:t>
            </a:r>
            <a:r>
              <a:rPr sz="2400" spc="-7" baseline="3472" dirty="0">
                <a:latin typeface="Arial MT"/>
                <a:cs typeface="Arial MT"/>
              </a:rPr>
              <a:t>operations</a:t>
            </a:r>
            <a:r>
              <a:rPr sz="2400" baseline="3472" dirty="0">
                <a:latin typeface="Arial MT"/>
                <a:cs typeface="Arial MT"/>
              </a:rPr>
              <a:t> </a:t>
            </a:r>
            <a:r>
              <a:rPr sz="2400" spc="-7" baseline="3472" dirty="0">
                <a:latin typeface="Arial MT"/>
                <a:cs typeface="Arial MT"/>
              </a:rPr>
              <a:t>and</a:t>
            </a:r>
            <a:r>
              <a:rPr sz="2400" baseline="3472" dirty="0">
                <a:latin typeface="Arial MT"/>
                <a:cs typeface="Arial MT"/>
              </a:rPr>
              <a:t> business</a:t>
            </a:r>
            <a:r>
              <a:rPr sz="2400" spc="-75" baseline="3472" dirty="0">
                <a:latin typeface="Arial MT"/>
                <a:cs typeface="Arial MT"/>
              </a:rPr>
              <a:t> </a:t>
            </a:r>
            <a:r>
              <a:rPr sz="2400" baseline="3472" dirty="0">
                <a:latin typeface="Arial MT"/>
                <a:cs typeface="Arial MT"/>
              </a:rPr>
              <a:t>using</a:t>
            </a:r>
            <a:r>
              <a:rPr sz="2400" spc="67" baseline="3472" dirty="0">
                <a:latin typeface="Arial MT"/>
                <a:cs typeface="Arial MT"/>
              </a:rPr>
              <a:t> </a:t>
            </a:r>
            <a:r>
              <a:rPr sz="2400" spc="-150" baseline="3472" dirty="0">
                <a:latin typeface="Arial MT"/>
                <a:cs typeface="Arial MT"/>
              </a:rPr>
              <a:t>DevO</a:t>
            </a:r>
            <a:r>
              <a:rPr sz="1200" spc="-100" dirty="0">
                <a:solidFill>
                  <a:srgbClr val="888F9F"/>
                </a:solidFill>
                <a:latin typeface="Arial MT"/>
                <a:cs typeface="Arial MT"/>
              </a:rPr>
              <a:t>2</a:t>
            </a:r>
            <a:r>
              <a:rPr sz="2400" spc="-150" baseline="3472" dirty="0">
                <a:latin typeface="Arial MT"/>
                <a:cs typeface="Arial MT"/>
              </a:rPr>
              <a:t>ps</a:t>
            </a:r>
            <a:endParaRPr sz="2400" baseline="3472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2209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127248"/>
            <a:ext cx="8315959" cy="214312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service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external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endParaRPr sz="1800">
              <a:latin typeface="Arial MT"/>
              <a:cs typeface="Arial MT"/>
            </a:endParaRPr>
          </a:p>
          <a:p>
            <a:pPr marL="238125" indent="-226060">
              <a:lnSpc>
                <a:spcPts val="2055"/>
              </a:lnSpc>
              <a:spcBef>
                <a:spcPts val="259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800" dirty="0">
                <a:latin typeface="Arial MT"/>
                <a:cs typeface="Arial MT"/>
              </a:rPr>
              <a:t>Agile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encouraged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 test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focus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collaboration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  <a:p>
            <a:pPr marL="238125">
              <a:lnSpc>
                <a:spcPts val="2055"/>
              </a:lnSpc>
            </a:pPr>
            <a:r>
              <a:rPr sz="1800" dirty="0">
                <a:latin typeface="Arial MT"/>
                <a:cs typeface="Arial MT"/>
              </a:rPr>
              <a:t>stakeholders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users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 MT"/>
              <a:cs typeface="Arial MT"/>
            </a:endParaRPr>
          </a:p>
          <a:p>
            <a:pPr marL="238125" marR="608965" indent="-226060">
              <a:lnSpc>
                <a:spcPts val="19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800" spc="-5" dirty="0">
                <a:latin typeface="Arial MT"/>
                <a:cs typeface="Arial MT"/>
              </a:rPr>
              <a:t>DevOps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extends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Ops </a:t>
            </a:r>
            <a:r>
              <a:rPr sz="1800" dirty="0">
                <a:latin typeface="Arial MT"/>
                <a:cs typeface="Arial MT"/>
              </a:rPr>
              <a:t>treating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other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7720" y="6303733"/>
            <a:ext cx="7544434" cy="157480"/>
          </a:xfrm>
          <a:custGeom>
            <a:avLst/>
            <a:gdLst/>
            <a:ahLst/>
            <a:cxnLst/>
            <a:rect l="l" t="t" r="r" b="b"/>
            <a:pathLst>
              <a:path w="7544434" h="157479">
                <a:moveTo>
                  <a:pt x="137195" y="0"/>
                </a:moveTo>
                <a:lnTo>
                  <a:pt x="130632" y="2235"/>
                </a:lnTo>
                <a:lnTo>
                  <a:pt x="0" y="78435"/>
                </a:lnTo>
                <a:lnTo>
                  <a:pt x="130632" y="154648"/>
                </a:lnTo>
                <a:lnTo>
                  <a:pt x="137195" y="156884"/>
                </a:lnTo>
                <a:lnTo>
                  <a:pt x="143875" y="156448"/>
                </a:lnTo>
                <a:lnTo>
                  <a:pt x="149902" y="153541"/>
                </a:lnTo>
                <a:lnTo>
                  <a:pt x="154508" y="148362"/>
                </a:lnTo>
                <a:lnTo>
                  <a:pt x="156749" y="141798"/>
                </a:lnTo>
                <a:lnTo>
                  <a:pt x="156313" y="135117"/>
                </a:lnTo>
                <a:lnTo>
                  <a:pt x="153402" y="129086"/>
                </a:lnTo>
                <a:lnTo>
                  <a:pt x="148221" y="124473"/>
                </a:lnTo>
                <a:lnTo>
                  <a:pt x="99230" y="95898"/>
                </a:lnTo>
                <a:lnTo>
                  <a:pt x="34556" y="95898"/>
                </a:lnTo>
                <a:lnTo>
                  <a:pt x="34556" y="60973"/>
                </a:lnTo>
                <a:lnTo>
                  <a:pt x="99252" y="60973"/>
                </a:lnTo>
                <a:lnTo>
                  <a:pt x="148221" y="32411"/>
                </a:lnTo>
                <a:lnTo>
                  <a:pt x="153402" y="27798"/>
                </a:lnTo>
                <a:lnTo>
                  <a:pt x="156313" y="21767"/>
                </a:lnTo>
                <a:lnTo>
                  <a:pt x="156749" y="15085"/>
                </a:lnTo>
                <a:lnTo>
                  <a:pt x="154508" y="8522"/>
                </a:lnTo>
                <a:lnTo>
                  <a:pt x="149902" y="3343"/>
                </a:lnTo>
                <a:lnTo>
                  <a:pt x="143875" y="435"/>
                </a:lnTo>
                <a:lnTo>
                  <a:pt x="137195" y="0"/>
                </a:lnTo>
                <a:close/>
              </a:path>
              <a:path w="7544434" h="157479">
                <a:moveTo>
                  <a:pt x="7474649" y="78442"/>
                </a:moveTo>
                <a:lnTo>
                  <a:pt x="7395730" y="124473"/>
                </a:lnTo>
                <a:lnTo>
                  <a:pt x="7390523" y="129086"/>
                </a:lnTo>
                <a:lnTo>
                  <a:pt x="7387602" y="135117"/>
                </a:lnTo>
                <a:lnTo>
                  <a:pt x="7387158" y="141798"/>
                </a:lnTo>
                <a:lnTo>
                  <a:pt x="7389380" y="148362"/>
                </a:lnTo>
                <a:lnTo>
                  <a:pt x="7394041" y="153541"/>
                </a:lnTo>
                <a:lnTo>
                  <a:pt x="7400096" y="156448"/>
                </a:lnTo>
                <a:lnTo>
                  <a:pt x="7406793" y="156884"/>
                </a:lnTo>
                <a:lnTo>
                  <a:pt x="7413383" y="154648"/>
                </a:lnTo>
                <a:lnTo>
                  <a:pt x="7514025" y="95898"/>
                </a:lnTo>
                <a:lnTo>
                  <a:pt x="7509395" y="95898"/>
                </a:lnTo>
                <a:lnTo>
                  <a:pt x="7509395" y="93523"/>
                </a:lnTo>
                <a:lnTo>
                  <a:pt x="7500505" y="93523"/>
                </a:lnTo>
                <a:lnTo>
                  <a:pt x="7474649" y="78442"/>
                </a:lnTo>
                <a:close/>
              </a:path>
              <a:path w="7544434" h="157479">
                <a:moveTo>
                  <a:pt x="99252" y="60973"/>
                </a:moveTo>
                <a:lnTo>
                  <a:pt x="34556" y="60973"/>
                </a:lnTo>
                <a:lnTo>
                  <a:pt x="34556" y="95898"/>
                </a:lnTo>
                <a:lnTo>
                  <a:pt x="99230" y="95898"/>
                </a:lnTo>
                <a:lnTo>
                  <a:pt x="95159" y="93523"/>
                </a:lnTo>
                <a:lnTo>
                  <a:pt x="43446" y="93523"/>
                </a:lnTo>
                <a:lnTo>
                  <a:pt x="43446" y="63361"/>
                </a:lnTo>
                <a:lnTo>
                  <a:pt x="95159" y="63361"/>
                </a:lnTo>
                <a:lnTo>
                  <a:pt x="99252" y="60973"/>
                </a:lnTo>
                <a:close/>
              </a:path>
              <a:path w="7544434" h="157479">
                <a:moveTo>
                  <a:pt x="7444699" y="60973"/>
                </a:moveTo>
                <a:lnTo>
                  <a:pt x="99252" y="60973"/>
                </a:lnTo>
                <a:lnTo>
                  <a:pt x="69302" y="78442"/>
                </a:lnTo>
                <a:lnTo>
                  <a:pt x="99230" y="95898"/>
                </a:lnTo>
                <a:lnTo>
                  <a:pt x="7444721" y="95898"/>
                </a:lnTo>
                <a:lnTo>
                  <a:pt x="7474649" y="78442"/>
                </a:lnTo>
                <a:lnTo>
                  <a:pt x="7444699" y="60973"/>
                </a:lnTo>
                <a:close/>
              </a:path>
              <a:path w="7544434" h="157479">
                <a:moveTo>
                  <a:pt x="7514020" y="60973"/>
                </a:moveTo>
                <a:lnTo>
                  <a:pt x="7509395" y="60973"/>
                </a:lnTo>
                <a:lnTo>
                  <a:pt x="7509395" y="95898"/>
                </a:lnTo>
                <a:lnTo>
                  <a:pt x="7514025" y="95898"/>
                </a:lnTo>
                <a:lnTo>
                  <a:pt x="7543939" y="78435"/>
                </a:lnTo>
                <a:lnTo>
                  <a:pt x="7514020" y="60973"/>
                </a:lnTo>
                <a:close/>
              </a:path>
              <a:path w="7544434" h="157479">
                <a:moveTo>
                  <a:pt x="43446" y="63361"/>
                </a:moveTo>
                <a:lnTo>
                  <a:pt x="43446" y="93523"/>
                </a:lnTo>
                <a:lnTo>
                  <a:pt x="69302" y="78442"/>
                </a:lnTo>
                <a:lnTo>
                  <a:pt x="43446" y="63361"/>
                </a:lnTo>
                <a:close/>
              </a:path>
              <a:path w="7544434" h="157479">
                <a:moveTo>
                  <a:pt x="69302" y="78442"/>
                </a:moveTo>
                <a:lnTo>
                  <a:pt x="43446" y="93523"/>
                </a:lnTo>
                <a:lnTo>
                  <a:pt x="95159" y="93523"/>
                </a:lnTo>
                <a:lnTo>
                  <a:pt x="69302" y="78442"/>
                </a:lnTo>
                <a:close/>
              </a:path>
              <a:path w="7544434" h="157479">
                <a:moveTo>
                  <a:pt x="7500505" y="63361"/>
                </a:moveTo>
                <a:lnTo>
                  <a:pt x="7474649" y="78442"/>
                </a:lnTo>
                <a:lnTo>
                  <a:pt x="7500505" y="93523"/>
                </a:lnTo>
                <a:lnTo>
                  <a:pt x="7500505" y="63361"/>
                </a:lnTo>
                <a:close/>
              </a:path>
              <a:path w="7544434" h="157479">
                <a:moveTo>
                  <a:pt x="7509395" y="63361"/>
                </a:moveTo>
                <a:lnTo>
                  <a:pt x="7500505" y="63361"/>
                </a:lnTo>
                <a:lnTo>
                  <a:pt x="7500505" y="93523"/>
                </a:lnTo>
                <a:lnTo>
                  <a:pt x="7509395" y="93523"/>
                </a:lnTo>
                <a:lnTo>
                  <a:pt x="7509395" y="63361"/>
                </a:lnTo>
                <a:close/>
              </a:path>
              <a:path w="7544434" h="157479">
                <a:moveTo>
                  <a:pt x="95159" y="63361"/>
                </a:moveTo>
                <a:lnTo>
                  <a:pt x="43446" y="63361"/>
                </a:lnTo>
                <a:lnTo>
                  <a:pt x="69313" y="78435"/>
                </a:lnTo>
                <a:lnTo>
                  <a:pt x="95159" y="63361"/>
                </a:lnTo>
                <a:close/>
              </a:path>
              <a:path w="7544434" h="157479">
                <a:moveTo>
                  <a:pt x="7406793" y="0"/>
                </a:moveTo>
                <a:lnTo>
                  <a:pt x="7400096" y="435"/>
                </a:lnTo>
                <a:lnTo>
                  <a:pt x="7394041" y="3343"/>
                </a:lnTo>
                <a:lnTo>
                  <a:pt x="7389380" y="8522"/>
                </a:lnTo>
                <a:lnTo>
                  <a:pt x="7387158" y="15085"/>
                </a:lnTo>
                <a:lnTo>
                  <a:pt x="7387602" y="21767"/>
                </a:lnTo>
                <a:lnTo>
                  <a:pt x="7390523" y="27798"/>
                </a:lnTo>
                <a:lnTo>
                  <a:pt x="7395730" y="32411"/>
                </a:lnTo>
                <a:lnTo>
                  <a:pt x="7474660" y="78435"/>
                </a:lnTo>
                <a:lnTo>
                  <a:pt x="7500505" y="63361"/>
                </a:lnTo>
                <a:lnTo>
                  <a:pt x="7509395" y="63361"/>
                </a:lnTo>
                <a:lnTo>
                  <a:pt x="7509395" y="60973"/>
                </a:lnTo>
                <a:lnTo>
                  <a:pt x="7514020" y="60973"/>
                </a:lnTo>
                <a:lnTo>
                  <a:pt x="7413383" y="2235"/>
                </a:lnTo>
                <a:lnTo>
                  <a:pt x="74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363" y="6022949"/>
            <a:ext cx="2012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Change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2632" y="6025083"/>
            <a:ext cx="200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Stability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887" y="3627970"/>
            <a:ext cx="2133600" cy="24500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8984" y="3639680"/>
            <a:ext cx="1406499" cy="24109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47286" y="4049344"/>
            <a:ext cx="1095375" cy="1278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Customer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Arial"/>
              <a:cs typeface="Arial"/>
            </a:endParaRPr>
          </a:p>
          <a:p>
            <a:pPr marL="762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Provider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47620" y="4091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2" y="3268"/>
                </a:lnTo>
                <a:lnTo>
                  <a:pt x="0" y="114139"/>
                </a:lnTo>
                <a:lnTo>
                  <a:pt x="189992" y="225010"/>
                </a:lnTo>
                <a:lnTo>
                  <a:pt x="199572" y="228224"/>
                </a:lnTo>
                <a:lnTo>
                  <a:pt x="209296" y="227582"/>
                </a:lnTo>
                <a:lnTo>
                  <a:pt x="218066" y="223367"/>
                </a:lnTo>
                <a:lnTo>
                  <a:pt x="224790" y="215866"/>
                </a:lnTo>
                <a:lnTo>
                  <a:pt x="228004" y="206285"/>
                </a:lnTo>
                <a:lnTo>
                  <a:pt x="227361" y="196562"/>
                </a:lnTo>
                <a:lnTo>
                  <a:pt x="223146" y="187791"/>
                </a:lnTo>
                <a:lnTo>
                  <a:pt x="215646" y="181068"/>
                </a:lnTo>
                <a:lnTo>
                  <a:pt x="144453" y="139539"/>
                </a:lnTo>
                <a:lnTo>
                  <a:pt x="50418" y="139539"/>
                </a:lnTo>
                <a:lnTo>
                  <a:pt x="50418" y="88739"/>
                </a:lnTo>
                <a:lnTo>
                  <a:pt x="144453" y="88739"/>
                </a:lnTo>
                <a:lnTo>
                  <a:pt x="215646" y="47210"/>
                </a:lnTo>
                <a:lnTo>
                  <a:pt x="223146" y="40469"/>
                </a:lnTo>
                <a:lnTo>
                  <a:pt x="227361" y="31668"/>
                </a:lnTo>
                <a:lnTo>
                  <a:pt x="228004" y="21939"/>
                </a:lnTo>
                <a:lnTo>
                  <a:pt x="224790" y="12412"/>
                </a:lnTo>
                <a:lnTo>
                  <a:pt x="218066" y="4893"/>
                </a:lnTo>
                <a:lnTo>
                  <a:pt x="209296" y="648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739"/>
                </a:moveTo>
                <a:lnTo>
                  <a:pt x="50418" y="88739"/>
                </a:lnTo>
                <a:lnTo>
                  <a:pt x="50418" y="139539"/>
                </a:lnTo>
                <a:lnTo>
                  <a:pt x="144453" y="139539"/>
                </a:lnTo>
                <a:lnTo>
                  <a:pt x="138575" y="136110"/>
                </a:lnTo>
                <a:lnTo>
                  <a:pt x="63246" y="136110"/>
                </a:lnTo>
                <a:lnTo>
                  <a:pt x="63246" y="92168"/>
                </a:lnTo>
                <a:lnTo>
                  <a:pt x="138575" y="92168"/>
                </a:lnTo>
                <a:lnTo>
                  <a:pt x="144453" y="88739"/>
                </a:lnTo>
                <a:close/>
              </a:path>
              <a:path w="1296035" h="228600">
                <a:moveTo>
                  <a:pt x="1295527" y="88739"/>
                </a:moveTo>
                <a:lnTo>
                  <a:pt x="144453" y="88739"/>
                </a:lnTo>
                <a:lnTo>
                  <a:pt x="100910" y="114139"/>
                </a:lnTo>
                <a:lnTo>
                  <a:pt x="144453" y="139539"/>
                </a:lnTo>
                <a:lnTo>
                  <a:pt x="1295527" y="139539"/>
                </a:lnTo>
                <a:lnTo>
                  <a:pt x="1295527" y="88739"/>
                </a:lnTo>
                <a:close/>
              </a:path>
              <a:path w="1296035" h="228600">
                <a:moveTo>
                  <a:pt x="63246" y="92168"/>
                </a:moveTo>
                <a:lnTo>
                  <a:pt x="63246" y="136110"/>
                </a:lnTo>
                <a:lnTo>
                  <a:pt x="100910" y="114139"/>
                </a:lnTo>
                <a:lnTo>
                  <a:pt x="63246" y="92168"/>
                </a:lnTo>
                <a:close/>
              </a:path>
              <a:path w="1296035" h="228600">
                <a:moveTo>
                  <a:pt x="100910" y="114139"/>
                </a:moveTo>
                <a:lnTo>
                  <a:pt x="63246" y="136110"/>
                </a:lnTo>
                <a:lnTo>
                  <a:pt x="138575" y="136110"/>
                </a:lnTo>
                <a:lnTo>
                  <a:pt x="100910" y="114139"/>
                </a:lnTo>
                <a:close/>
              </a:path>
              <a:path w="1296035" h="228600">
                <a:moveTo>
                  <a:pt x="138575" y="92168"/>
                </a:moveTo>
                <a:lnTo>
                  <a:pt x="63246" y="92168"/>
                </a:lnTo>
                <a:lnTo>
                  <a:pt x="100910" y="114139"/>
                </a:lnTo>
                <a:lnTo>
                  <a:pt x="138575" y="92168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47620" y="4853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2" y="3268"/>
                </a:lnTo>
                <a:lnTo>
                  <a:pt x="0" y="114139"/>
                </a:lnTo>
                <a:lnTo>
                  <a:pt x="189992" y="225010"/>
                </a:lnTo>
                <a:lnTo>
                  <a:pt x="199572" y="228224"/>
                </a:lnTo>
                <a:lnTo>
                  <a:pt x="209296" y="227582"/>
                </a:lnTo>
                <a:lnTo>
                  <a:pt x="218066" y="223367"/>
                </a:lnTo>
                <a:lnTo>
                  <a:pt x="224790" y="215866"/>
                </a:lnTo>
                <a:lnTo>
                  <a:pt x="228004" y="206285"/>
                </a:lnTo>
                <a:lnTo>
                  <a:pt x="227361" y="196562"/>
                </a:lnTo>
                <a:lnTo>
                  <a:pt x="223146" y="187791"/>
                </a:lnTo>
                <a:lnTo>
                  <a:pt x="215646" y="181068"/>
                </a:lnTo>
                <a:lnTo>
                  <a:pt x="144453" y="139539"/>
                </a:lnTo>
                <a:lnTo>
                  <a:pt x="50418" y="139539"/>
                </a:lnTo>
                <a:lnTo>
                  <a:pt x="50418" y="88739"/>
                </a:lnTo>
                <a:lnTo>
                  <a:pt x="144453" y="88739"/>
                </a:lnTo>
                <a:lnTo>
                  <a:pt x="215646" y="47210"/>
                </a:lnTo>
                <a:lnTo>
                  <a:pt x="223146" y="40469"/>
                </a:lnTo>
                <a:lnTo>
                  <a:pt x="227361" y="31668"/>
                </a:lnTo>
                <a:lnTo>
                  <a:pt x="228004" y="21939"/>
                </a:lnTo>
                <a:lnTo>
                  <a:pt x="224790" y="12412"/>
                </a:lnTo>
                <a:lnTo>
                  <a:pt x="218066" y="4893"/>
                </a:lnTo>
                <a:lnTo>
                  <a:pt x="209296" y="648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739"/>
                </a:moveTo>
                <a:lnTo>
                  <a:pt x="50418" y="88739"/>
                </a:lnTo>
                <a:lnTo>
                  <a:pt x="50418" y="139539"/>
                </a:lnTo>
                <a:lnTo>
                  <a:pt x="144453" y="139539"/>
                </a:lnTo>
                <a:lnTo>
                  <a:pt x="138575" y="136110"/>
                </a:lnTo>
                <a:lnTo>
                  <a:pt x="63246" y="136110"/>
                </a:lnTo>
                <a:lnTo>
                  <a:pt x="63246" y="92168"/>
                </a:lnTo>
                <a:lnTo>
                  <a:pt x="138575" y="92168"/>
                </a:lnTo>
                <a:lnTo>
                  <a:pt x="144453" y="88739"/>
                </a:lnTo>
                <a:close/>
              </a:path>
              <a:path w="1296035" h="228600">
                <a:moveTo>
                  <a:pt x="1295527" y="88739"/>
                </a:moveTo>
                <a:lnTo>
                  <a:pt x="144453" y="88739"/>
                </a:lnTo>
                <a:lnTo>
                  <a:pt x="100910" y="114139"/>
                </a:lnTo>
                <a:lnTo>
                  <a:pt x="144453" y="139539"/>
                </a:lnTo>
                <a:lnTo>
                  <a:pt x="1295527" y="139539"/>
                </a:lnTo>
                <a:lnTo>
                  <a:pt x="1295527" y="88739"/>
                </a:lnTo>
                <a:close/>
              </a:path>
              <a:path w="1296035" h="228600">
                <a:moveTo>
                  <a:pt x="63246" y="92168"/>
                </a:moveTo>
                <a:lnTo>
                  <a:pt x="63246" y="136110"/>
                </a:lnTo>
                <a:lnTo>
                  <a:pt x="100910" y="114139"/>
                </a:lnTo>
                <a:lnTo>
                  <a:pt x="63246" y="92168"/>
                </a:lnTo>
                <a:close/>
              </a:path>
              <a:path w="1296035" h="228600">
                <a:moveTo>
                  <a:pt x="100910" y="114139"/>
                </a:moveTo>
                <a:lnTo>
                  <a:pt x="63246" y="136110"/>
                </a:lnTo>
                <a:lnTo>
                  <a:pt x="138575" y="136110"/>
                </a:lnTo>
                <a:lnTo>
                  <a:pt x="100910" y="114139"/>
                </a:lnTo>
                <a:close/>
              </a:path>
              <a:path w="1296035" h="228600">
                <a:moveTo>
                  <a:pt x="138575" y="92168"/>
                </a:moveTo>
                <a:lnTo>
                  <a:pt x="63246" y="92168"/>
                </a:lnTo>
                <a:lnTo>
                  <a:pt x="100910" y="114139"/>
                </a:lnTo>
                <a:lnTo>
                  <a:pt x="138575" y="92168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29021" y="4091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194616" y="114139"/>
                </a:moveTo>
                <a:lnTo>
                  <a:pt x="1079880" y="181068"/>
                </a:lnTo>
                <a:lnTo>
                  <a:pt x="1072380" y="187791"/>
                </a:lnTo>
                <a:lnTo>
                  <a:pt x="1068165" y="196562"/>
                </a:lnTo>
                <a:lnTo>
                  <a:pt x="1067522" y="206285"/>
                </a:lnTo>
                <a:lnTo>
                  <a:pt x="1070737" y="215866"/>
                </a:lnTo>
                <a:lnTo>
                  <a:pt x="1077477" y="223367"/>
                </a:lnTo>
                <a:lnTo>
                  <a:pt x="1086278" y="227582"/>
                </a:lnTo>
                <a:lnTo>
                  <a:pt x="1096008" y="228224"/>
                </a:lnTo>
                <a:lnTo>
                  <a:pt x="1105535" y="225010"/>
                </a:lnTo>
                <a:lnTo>
                  <a:pt x="1252000" y="139539"/>
                </a:lnTo>
                <a:lnTo>
                  <a:pt x="1245107" y="139539"/>
                </a:lnTo>
                <a:lnTo>
                  <a:pt x="1245107" y="136110"/>
                </a:lnTo>
                <a:lnTo>
                  <a:pt x="1232280" y="136110"/>
                </a:lnTo>
                <a:lnTo>
                  <a:pt x="1194616" y="114139"/>
                </a:lnTo>
                <a:close/>
              </a:path>
              <a:path w="1296035" h="228600">
                <a:moveTo>
                  <a:pt x="1151073" y="88739"/>
                </a:moveTo>
                <a:lnTo>
                  <a:pt x="0" y="88739"/>
                </a:lnTo>
                <a:lnTo>
                  <a:pt x="0" y="139539"/>
                </a:lnTo>
                <a:lnTo>
                  <a:pt x="1151073" y="139539"/>
                </a:lnTo>
                <a:lnTo>
                  <a:pt x="1194616" y="114139"/>
                </a:lnTo>
                <a:lnTo>
                  <a:pt x="1151073" y="88739"/>
                </a:lnTo>
                <a:close/>
              </a:path>
              <a:path w="1296035" h="228600">
                <a:moveTo>
                  <a:pt x="1252000" y="88739"/>
                </a:moveTo>
                <a:lnTo>
                  <a:pt x="1245107" y="88739"/>
                </a:lnTo>
                <a:lnTo>
                  <a:pt x="1245107" y="139539"/>
                </a:lnTo>
                <a:lnTo>
                  <a:pt x="1252000" y="139539"/>
                </a:lnTo>
                <a:lnTo>
                  <a:pt x="1295527" y="114139"/>
                </a:lnTo>
                <a:lnTo>
                  <a:pt x="1252000" y="88739"/>
                </a:lnTo>
                <a:close/>
              </a:path>
              <a:path w="1296035" h="228600">
                <a:moveTo>
                  <a:pt x="1232280" y="92168"/>
                </a:moveTo>
                <a:lnTo>
                  <a:pt x="1194616" y="114139"/>
                </a:lnTo>
                <a:lnTo>
                  <a:pt x="1232280" y="136110"/>
                </a:lnTo>
                <a:lnTo>
                  <a:pt x="1232280" y="92168"/>
                </a:lnTo>
                <a:close/>
              </a:path>
              <a:path w="1296035" h="228600">
                <a:moveTo>
                  <a:pt x="1245107" y="92168"/>
                </a:moveTo>
                <a:lnTo>
                  <a:pt x="1232280" y="92168"/>
                </a:lnTo>
                <a:lnTo>
                  <a:pt x="1232280" y="136110"/>
                </a:lnTo>
                <a:lnTo>
                  <a:pt x="1245107" y="136110"/>
                </a:lnTo>
                <a:lnTo>
                  <a:pt x="1245107" y="92168"/>
                </a:lnTo>
                <a:close/>
              </a:path>
              <a:path w="1296035" h="228600">
                <a:moveTo>
                  <a:pt x="1096008" y="0"/>
                </a:moveTo>
                <a:lnTo>
                  <a:pt x="1086278" y="648"/>
                </a:lnTo>
                <a:lnTo>
                  <a:pt x="1077477" y="4893"/>
                </a:lnTo>
                <a:lnTo>
                  <a:pt x="1070737" y="12412"/>
                </a:lnTo>
                <a:lnTo>
                  <a:pt x="1067522" y="21939"/>
                </a:lnTo>
                <a:lnTo>
                  <a:pt x="1068165" y="31668"/>
                </a:lnTo>
                <a:lnTo>
                  <a:pt x="1072380" y="40469"/>
                </a:lnTo>
                <a:lnTo>
                  <a:pt x="1079880" y="47210"/>
                </a:lnTo>
                <a:lnTo>
                  <a:pt x="1194616" y="114139"/>
                </a:lnTo>
                <a:lnTo>
                  <a:pt x="1232280" y="92168"/>
                </a:lnTo>
                <a:lnTo>
                  <a:pt x="1245107" y="92168"/>
                </a:lnTo>
                <a:lnTo>
                  <a:pt x="1245107" y="88739"/>
                </a:lnTo>
                <a:lnTo>
                  <a:pt x="1252000" y="88739"/>
                </a:lnTo>
                <a:lnTo>
                  <a:pt x="1105535" y="3268"/>
                </a:lnTo>
                <a:lnTo>
                  <a:pt x="1096008" y="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29021" y="4853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194616" y="114139"/>
                </a:moveTo>
                <a:lnTo>
                  <a:pt x="1079880" y="181068"/>
                </a:lnTo>
                <a:lnTo>
                  <a:pt x="1072380" y="187791"/>
                </a:lnTo>
                <a:lnTo>
                  <a:pt x="1068165" y="196562"/>
                </a:lnTo>
                <a:lnTo>
                  <a:pt x="1067522" y="206285"/>
                </a:lnTo>
                <a:lnTo>
                  <a:pt x="1070737" y="215866"/>
                </a:lnTo>
                <a:lnTo>
                  <a:pt x="1077477" y="223367"/>
                </a:lnTo>
                <a:lnTo>
                  <a:pt x="1086278" y="227582"/>
                </a:lnTo>
                <a:lnTo>
                  <a:pt x="1096008" y="228224"/>
                </a:lnTo>
                <a:lnTo>
                  <a:pt x="1105535" y="225010"/>
                </a:lnTo>
                <a:lnTo>
                  <a:pt x="1252000" y="139539"/>
                </a:lnTo>
                <a:lnTo>
                  <a:pt x="1245107" y="139539"/>
                </a:lnTo>
                <a:lnTo>
                  <a:pt x="1245107" y="136110"/>
                </a:lnTo>
                <a:lnTo>
                  <a:pt x="1232280" y="136110"/>
                </a:lnTo>
                <a:lnTo>
                  <a:pt x="1194616" y="114139"/>
                </a:lnTo>
                <a:close/>
              </a:path>
              <a:path w="1296035" h="228600">
                <a:moveTo>
                  <a:pt x="1151073" y="88739"/>
                </a:moveTo>
                <a:lnTo>
                  <a:pt x="0" y="88739"/>
                </a:lnTo>
                <a:lnTo>
                  <a:pt x="0" y="139539"/>
                </a:lnTo>
                <a:lnTo>
                  <a:pt x="1151073" y="139539"/>
                </a:lnTo>
                <a:lnTo>
                  <a:pt x="1194616" y="114139"/>
                </a:lnTo>
                <a:lnTo>
                  <a:pt x="1151073" y="88739"/>
                </a:lnTo>
                <a:close/>
              </a:path>
              <a:path w="1296035" h="228600">
                <a:moveTo>
                  <a:pt x="1252000" y="88739"/>
                </a:moveTo>
                <a:lnTo>
                  <a:pt x="1245107" y="88739"/>
                </a:lnTo>
                <a:lnTo>
                  <a:pt x="1245107" y="139539"/>
                </a:lnTo>
                <a:lnTo>
                  <a:pt x="1252000" y="139539"/>
                </a:lnTo>
                <a:lnTo>
                  <a:pt x="1295527" y="114139"/>
                </a:lnTo>
                <a:lnTo>
                  <a:pt x="1252000" y="88739"/>
                </a:lnTo>
                <a:close/>
              </a:path>
              <a:path w="1296035" h="228600">
                <a:moveTo>
                  <a:pt x="1232280" y="92168"/>
                </a:moveTo>
                <a:lnTo>
                  <a:pt x="1194616" y="114139"/>
                </a:lnTo>
                <a:lnTo>
                  <a:pt x="1232280" y="136110"/>
                </a:lnTo>
                <a:lnTo>
                  <a:pt x="1232280" y="92168"/>
                </a:lnTo>
                <a:close/>
              </a:path>
              <a:path w="1296035" h="228600">
                <a:moveTo>
                  <a:pt x="1245107" y="92168"/>
                </a:moveTo>
                <a:lnTo>
                  <a:pt x="1232280" y="92168"/>
                </a:lnTo>
                <a:lnTo>
                  <a:pt x="1232280" y="136110"/>
                </a:lnTo>
                <a:lnTo>
                  <a:pt x="1245107" y="136110"/>
                </a:lnTo>
                <a:lnTo>
                  <a:pt x="1245107" y="92168"/>
                </a:lnTo>
                <a:close/>
              </a:path>
              <a:path w="1296035" h="228600">
                <a:moveTo>
                  <a:pt x="1096008" y="0"/>
                </a:moveTo>
                <a:lnTo>
                  <a:pt x="1086278" y="648"/>
                </a:lnTo>
                <a:lnTo>
                  <a:pt x="1077477" y="4893"/>
                </a:lnTo>
                <a:lnTo>
                  <a:pt x="1070737" y="12412"/>
                </a:lnTo>
                <a:lnTo>
                  <a:pt x="1067522" y="21939"/>
                </a:lnTo>
                <a:lnTo>
                  <a:pt x="1068165" y="31668"/>
                </a:lnTo>
                <a:lnTo>
                  <a:pt x="1072380" y="40469"/>
                </a:lnTo>
                <a:lnTo>
                  <a:pt x="1079880" y="47210"/>
                </a:lnTo>
                <a:lnTo>
                  <a:pt x="1194616" y="114139"/>
                </a:lnTo>
                <a:lnTo>
                  <a:pt x="1232280" y="92168"/>
                </a:lnTo>
                <a:lnTo>
                  <a:pt x="1245107" y="92168"/>
                </a:lnTo>
                <a:lnTo>
                  <a:pt x="1245107" y="88739"/>
                </a:lnTo>
                <a:lnTo>
                  <a:pt x="1252000" y="88739"/>
                </a:lnTo>
                <a:lnTo>
                  <a:pt x="1105535" y="3268"/>
                </a:lnTo>
                <a:lnTo>
                  <a:pt x="1096008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72218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3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57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08" y="3837401"/>
            <a:ext cx="1754151" cy="175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6021" y="4405121"/>
            <a:ext cx="1175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Communication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4876800"/>
            <a:ext cx="1786127" cy="1789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5794" y="5688279"/>
            <a:ext cx="812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9335" y="4876800"/>
            <a:ext cx="1786127" cy="1789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75838" y="5688279"/>
            <a:ext cx="1013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1448990"/>
            <a:ext cx="5913120" cy="54090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3536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Deployment Automation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265631"/>
            <a:ext cx="8072755" cy="364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Problems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deployment</a:t>
            </a:r>
            <a:r>
              <a:rPr sz="1900" b="1" spc="114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procedure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will</a:t>
            </a:r>
            <a:r>
              <a:rPr sz="1900" b="1" spc="-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found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quickly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10" dirty="0">
                <a:latin typeface="Arial"/>
                <a:cs typeface="Arial"/>
              </a:rPr>
              <a:t>permanently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eliminated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Runs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fast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“smoke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test”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ensure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running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as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expected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Built-in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automatic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rollback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and/or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redeploy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"/>
            </a:pPr>
            <a:endParaRPr sz="2600">
              <a:latin typeface="Arial"/>
              <a:cs typeface="Arial"/>
            </a:endParaRPr>
          </a:p>
          <a:p>
            <a:pPr marL="238125" marR="679450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Build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confidence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through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frequent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repetition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prospect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deployments</a:t>
            </a:r>
            <a:r>
              <a:rPr sz="1900" b="1" spc="9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rollback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no longer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instill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fear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ts val="2175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Create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 </a:t>
            </a:r>
            <a:r>
              <a:rPr sz="1900" b="1" spc="-10" dirty="0">
                <a:latin typeface="Arial"/>
                <a:cs typeface="Arial"/>
              </a:rPr>
              <a:t>virtuous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cycle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successful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deployments,</a:t>
            </a:r>
            <a:r>
              <a:rPr sz="1900" b="1" spc="1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smaller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5"/>
              </a:lnSpc>
            </a:pPr>
            <a:r>
              <a:rPr sz="1900" b="1" spc="-10" dirty="0">
                <a:latin typeface="Arial"/>
                <a:cs typeface="Arial"/>
              </a:rPr>
              <a:t>deployments,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5" dirty="0">
                <a:latin typeface="Arial"/>
                <a:cs typeface="Arial"/>
              </a:rPr>
              <a:t> lower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risk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4076063"/>
            <a:ext cx="2806924" cy="27819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24205"/>
            <a:ext cx="32899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5787" y="1924050"/>
          <a:ext cx="8096250" cy="230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bac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800" b="1" spc="-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Monitored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Approach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Field</a:t>
                      </a:r>
                      <a:r>
                        <a:rPr sz="18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user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calls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Automatic</a:t>
                      </a:r>
                      <a:r>
                        <a:rPr sz="18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alert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about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problem</a:t>
                      </a:r>
                      <a:r>
                        <a:rPr sz="18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when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happens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Multiple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people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call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8655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Monitoring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tools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show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me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how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widespread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problem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 marR="2279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Users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can’t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tell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me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real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source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problem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5308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see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which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component</a:t>
                      </a:r>
                      <a:r>
                        <a:rPr sz="18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 the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application</a:t>
                      </a:r>
                      <a:r>
                        <a:rPr sz="18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generating</a:t>
                      </a:r>
                      <a:r>
                        <a:rPr sz="18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errors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810000"/>
            <a:ext cx="4343400" cy="30479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225" y="1138504"/>
            <a:ext cx="8423910" cy="789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Monitoring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gives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continuous, </a:t>
            </a:r>
            <a:r>
              <a:rPr sz="1900" spc="-5" dirty="0">
                <a:latin typeface="Arial MT"/>
                <a:cs typeface="Arial MT"/>
              </a:rPr>
              <a:t>live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feedback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about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how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running</a:t>
            </a:r>
            <a:endParaRPr sz="1900">
              <a:latin typeface="Arial MT"/>
              <a:cs typeface="Arial MT"/>
            </a:endParaRPr>
          </a:p>
          <a:p>
            <a:pPr marL="180340" algn="ctr">
              <a:lnSpc>
                <a:spcPct val="100000"/>
              </a:lnSpc>
              <a:spcBef>
                <a:spcPts val="1580"/>
              </a:spcBef>
            </a:pPr>
            <a:r>
              <a:rPr sz="1800" b="1" spc="-30" dirty="0">
                <a:latin typeface="Arial"/>
                <a:cs typeface="Arial"/>
              </a:rPr>
              <a:t>“Tell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what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happening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before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phone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rings”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881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47599" y="1115500"/>
            <a:ext cx="8474710" cy="515493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900" b="1" spc="-5" dirty="0">
                <a:latin typeface="Arial"/>
                <a:cs typeface="Arial"/>
              </a:rPr>
              <a:t>Monitoring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Challenges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Operators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typically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responsible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for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numerous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applications</a:t>
            </a:r>
            <a:endParaRPr sz="1900">
              <a:latin typeface="Arial"/>
              <a:cs typeface="Arial"/>
            </a:endParaRPr>
          </a:p>
          <a:p>
            <a:pPr marL="238125" marR="205104" indent="-226060">
              <a:lnSpc>
                <a:spcPts val="2039"/>
              </a:lnSpc>
              <a:spcBef>
                <a:spcPts val="509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Environments</a:t>
            </a:r>
            <a:r>
              <a:rPr sz="1900" b="1" spc="10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complex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with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unique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complicated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stacks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Visibility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into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different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components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vague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non-existent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Quantity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logged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data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-5" dirty="0">
                <a:latin typeface="Arial"/>
                <a:cs typeface="Arial"/>
              </a:rPr>
              <a:t> overwhelming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Combining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monitoring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single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view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provides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insight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1900" b="1" spc="-5" dirty="0">
                <a:latin typeface="Arial"/>
                <a:cs typeface="Arial"/>
              </a:rPr>
              <a:t>Monitoring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Needs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20" dirty="0">
                <a:latin typeface="Arial"/>
                <a:cs typeface="Arial"/>
              </a:rPr>
              <a:t>Active</a:t>
            </a:r>
            <a:r>
              <a:rPr sz="1900" b="1" spc="10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production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monitoring,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not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just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reacting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downtime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Easily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monitor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critical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areas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stability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with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minimal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tooling</a:t>
            </a:r>
            <a:endParaRPr sz="1900">
              <a:latin typeface="Arial"/>
              <a:cs typeface="Arial"/>
            </a:endParaRPr>
          </a:p>
          <a:p>
            <a:pPr marL="238125" marR="1082675" indent="-226060">
              <a:lnSpc>
                <a:spcPts val="2039"/>
              </a:lnSpc>
              <a:spcBef>
                <a:spcPts val="509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Tune </a:t>
            </a:r>
            <a:r>
              <a:rPr sz="1900" b="1" spc="-10" dirty="0">
                <a:latin typeface="Arial"/>
                <a:cs typeface="Arial"/>
              </a:rPr>
              <a:t>dashboard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display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database,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network,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server,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performance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measurements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 holistic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view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5" dirty="0">
                <a:latin typeface="Arial"/>
                <a:cs typeface="Arial"/>
              </a:rPr>
              <a:t>Ability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quickly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share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potential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performance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issues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with</a:t>
            </a:r>
            <a:r>
              <a:rPr sz="1900" b="1" spc="-50" dirty="0">
                <a:latin typeface="Arial"/>
                <a:cs typeface="Arial"/>
              </a:rPr>
              <a:t> </a:t>
            </a:r>
            <a:r>
              <a:rPr sz="1900" b="1" spc="-20" dirty="0">
                <a:latin typeface="Arial"/>
                <a:cs typeface="Arial"/>
              </a:rPr>
              <a:t>your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team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9650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797" y="939800"/>
            <a:ext cx="8370570" cy="5232400"/>
            <a:chOff x="50797" y="939800"/>
            <a:chExt cx="8370570" cy="5232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" y="1605110"/>
              <a:ext cx="7964170" cy="45670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8600" y="952487"/>
              <a:ext cx="990600" cy="634365"/>
            </a:xfrm>
            <a:custGeom>
              <a:avLst/>
              <a:gdLst/>
              <a:ahLst/>
              <a:cxnLst/>
              <a:rect l="l" t="t" r="r" b="b"/>
              <a:pathLst>
                <a:path w="990600" h="634365">
                  <a:moveTo>
                    <a:pt x="990600" y="0"/>
                  </a:moveTo>
                  <a:lnTo>
                    <a:pt x="0" y="0"/>
                  </a:lnTo>
                  <a:lnTo>
                    <a:pt x="0" y="634250"/>
                  </a:lnTo>
                  <a:lnTo>
                    <a:pt x="990600" y="63425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497" y="952500"/>
              <a:ext cx="716280" cy="920115"/>
            </a:xfrm>
            <a:custGeom>
              <a:avLst/>
              <a:gdLst/>
              <a:ahLst/>
              <a:cxnLst/>
              <a:rect l="l" t="t" r="r" b="b"/>
              <a:pathLst>
                <a:path w="716280" h="920114">
                  <a:moveTo>
                    <a:pt x="82552" y="0"/>
                  </a:moveTo>
                  <a:lnTo>
                    <a:pt x="82552" y="634238"/>
                  </a:lnTo>
                </a:path>
                <a:path w="716280" h="920114">
                  <a:moveTo>
                    <a:pt x="82552" y="118872"/>
                  </a:moveTo>
                  <a:lnTo>
                    <a:pt x="0" y="118872"/>
                  </a:lnTo>
                  <a:lnTo>
                    <a:pt x="715825" y="920114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6646" y="1025779"/>
            <a:ext cx="654050" cy="48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pp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Response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51725" y="444500"/>
            <a:ext cx="1446530" cy="1296035"/>
            <a:chOff x="7451725" y="444500"/>
            <a:chExt cx="1446530" cy="1296035"/>
          </a:xfrm>
        </p:grpSpPr>
        <p:sp>
          <p:nvSpPr>
            <p:cNvPr id="9" name="object 9"/>
            <p:cNvSpPr/>
            <p:nvPr/>
          </p:nvSpPr>
          <p:spPr>
            <a:xfrm>
              <a:off x="7907273" y="457200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990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90600" y="9906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4425" y="457200"/>
              <a:ext cx="360680" cy="1270635"/>
            </a:xfrm>
            <a:custGeom>
              <a:avLst/>
              <a:gdLst/>
              <a:ahLst/>
              <a:cxnLst/>
              <a:rect l="l" t="t" r="r" b="b"/>
              <a:pathLst>
                <a:path w="360679" h="1270635">
                  <a:moveTo>
                    <a:pt x="360299" y="0"/>
                  </a:moveTo>
                  <a:lnTo>
                    <a:pt x="360299" y="990600"/>
                  </a:lnTo>
                </a:path>
                <a:path w="360679" h="1270635">
                  <a:moveTo>
                    <a:pt x="360299" y="185800"/>
                  </a:moveTo>
                  <a:lnTo>
                    <a:pt x="277749" y="185800"/>
                  </a:lnTo>
                  <a:lnTo>
                    <a:pt x="0" y="1270127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907273" y="457200"/>
            <a:ext cx="990600" cy="990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marL="130810" marR="116205" indent="-3810" algn="ctr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Application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 P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3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2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ce 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Index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(User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Satisfaction)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37248" y="2637663"/>
            <a:ext cx="2621915" cy="1109345"/>
            <a:chOff x="6437248" y="2637663"/>
            <a:chExt cx="2621915" cy="1109345"/>
          </a:xfrm>
        </p:grpSpPr>
        <p:sp>
          <p:nvSpPr>
            <p:cNvPr id="13" name="object 13"/>
            <p:cNvSpPr/>
            <p:nvPr/>
          </p:nvSpPr>
          <p:spPr>
            <a:xfrm>
              <a:off x="7772399" y="3429000"/>
              <a:ext cx="1287145" cy="304800"/>
            </a:xfrm>
            <a:custGeom>
              <a:avLst/>
              <a:gdLst/>
              <a:ahLst/>
              <a:cxnLst/>
              <a:rect l="l" t="t" r="r" b="b"/>
              <a:pathLst>
                <a:path w="1287145" h="304800">
                  <a:moveTo>
                    <a:pt x="1286636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286636" y="304800"/>
                  </a:lnTo>
                  <a:lnTo>
                    <a:pt x="128663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49948" y="2650363"/>
              <a:ext cx="1215390" cy="1083945"/>
            </a:xfrm>
            <a:custGeom>
              <a:avLst/>
              <a:gdLst/>
              <a:ahLst/>
              <a:cxnLst/>
              <a:rect l="l" t="t" r="r" b="b"/>
              <a:pathLst>
                <a:path w="1215390" h="1083945">
                  <a:moveTo>
                    <a:pt x="1215262" y="778637"/>
                  </a:moveTo>
                  <a:lnTo>
                    <a:pt x="1215262" y="1083437"/>
                  </a:lnTo>
                </a:path>
                <a:path w="1215390" h="1083945">
                  <a:moveTo>
                    <a:pt x="1215262" y="835787"/>
                  </a:moveTo>
                  <a:lnTo>
                    <a:pt x="1107948" y="83578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79485" y="3414776"/>
            <a:ext cx="673735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oughpu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59192" y="6400800"/>
            <a:ext cx="1287145" cy="304800"/>
          </a:xfrm>
          <a:custGeom>
            <a:avLst/>
            <a:gdLst/>
            <a:ahLst/>
            <a:cxnLst/>
            <a:rect l="l" t="t" r="r" b="b"/>
            <a:pathLst>
              <a:path w="1287145" h="304800">
                <a:moveTo>
                  <a:pt x="1286636" y="0"/>
                </a:moveTo>
                <a:lnTo>
                  <a:pt x="0" y="0"/>
                </a:lnTo>
                <a:lnTo>
                  <a:pt x="0" y="304800"/>
                </a:lnTo>
                <a:lnTo>
                  <a:pt x="1286636" y="304800"/>
                </a:lnTo>
                <a:lnTo>
                  <a:pt x="128663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579831" y="3801871"/>
            <a:ext cx="7085330" cy="2992755"/>
            <a:chOff x="579831" y="3801871"/>
            <a:chExt cx="7085330" cy="2992755"/>
          </a:xfrm>
        </p:grpSpPr>
        <p:sp>
          <p:nvSpPr>
            <p:cNvPr id="18" name="object 18"/>
            <p:cNvSpPr/>
            <p:nvPr/>
          </p:nvSpPr>
          <p:spPr>
            <a:xfrm>
              <a:off x="6388988" y="6147003"/>
              <a:ext cx="1263015" cy="558800"/>
            </a:xfrm>
            <a:custGeom>
              <a:avLst/>
              <a:gdLst/>
              <a:ahLst/>
              <a:cxnLst/>
              <a:rect l="l" t="t" r="r" b="b"/>
              <a:pathLst>
                <a:path w="1263015" h="558800">
                  <a:moveTo>
                    <a:pt x="1263014" y="253796"/>
                  </a:moveTo>
                  <a:lnTo>
                    <a:pt x="1263014" y="558596"/>
                  </a:lnTo>
                </a:path>
                <a:path w="1263015" h="558800">
                  <a:moveTo>
                    <a:pt x="1263014" y="310946"/>
                  </a:moveTo>
                  <a:lnTo>
                    <a:pt x="1155827" y="31094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600" y="6019798"/>
              <a:ext cx="1287145" cy="762000"/>
            </a:xfrm>
            <a:custGeom>
              <a:avLst/>
              <a:gdLst/>
              <a:ahLst/>
              <a:cxnLst/>
              <a:rect l="l" t="t" r="r" b="b"/>
              <a:pathLst>
                <a:path w="1287145" h="762000">
                  <a:moveTo>
                    <a:pt x="1286637" y="0"/>
                  </a:moveTo>
                  <a:lnTo>
                    <a:pt x="0" y="0"/>
                  </a:lnTo>
                  <a:lnTo>
                    <a:pt x="0" y="761999"/>
                  </a:lnTo>
                  <a:lnTo>
                    <a:pt x="1286637" y="761999"/>
                  </a:lnTo>
                  <a:lnTo>
                    <a:pt x="128663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2531" y="3814571"/>
              <a:ext cx="291465" cy="2967355"/>
            </a:xfrm>
            <a:custGeom>
              <a:avLst/>
              <a:gdLst/>
              <a:ahLst/>
              <a:cxnLst/>
              <a:rect l="l" t="t" r="r" b="b"/>
              <a:pathLst>
                <a:path w="291465" h="2967354">
                  <a:moveTo>
                    <a:pt x="290855" y="2205228"/>
                  </a:moveTo>
                  <a:lnTo>
                    <a:pt x="290855" y="2967226"/>
                  </a:lnTo>
                </a:path>
                <a:path w="291465" h="2967354">
                  <a:moveTo>
                    <a:pt x="290855" y="2348103"/>
                  </a:moveTo>
                  <a:lnTo>
                    <a:pt x="183629" y="234810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27821" y="6464300"/>
            <a:ext cx="354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4028" y="6006795"/>
            <a:ext cx="1080770" cy="78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Transaction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2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ng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sz="1000" spc="-3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n  c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apab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ili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od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spc="4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level)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92505"/>
            <a:chOff x="0" y="0"/>
            <a:chExt cx="9144000" cy="992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"/>
              <a:ext cx="9134475" cy="9921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1625" y="0"/>
              <a:ext cx="1222323" cy="9910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4200" y="1076325"/>
            <a:ext cx="5343525" cy="17430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" y="4572000"/>
            <a:ext cx="2609850" cy="10382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" y="5753098"/>
            <a:ext cx="2619375" cy="9429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8000" y="3000375"/>
            <a:ext cx="5476875" cy="199072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067050" y="5324475"/>
            <a:ext cx="5924550" cy="1247775"/>
            <a:chOff x="3067050" y="5324475"/>
            <a:chExt cx="5924550" cy="124777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7050" y="5372100"/>
              <a:ext cx="5286375" cy="12001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7925" y="5324475"/>
              <a:ext cx="2733675" cy="122872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9050" y="0"/>
            <a:ext cx="7710805" cy="4505325"/>
            <a:chOff x="19050" y="0"/>
            <a:chExt cx="7710805" cy="450532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25" y="1028700"/>
              <a:ext cx="2657475" cy="3438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812" y="1014349"/>
              <a:ext cx="2724150" cy="3486150"/>
            </a:xfrm>
            <a:custGeom>
              <a:avLst/>
              <a:gdLst/>
              <a:ahLst/>
              <a:cxnLst/>
              <a:rect l="l" t="t" r="r" b="b"/>
              <a:pathLst>
                <a:path w="2724150" h="3486150">
                  <a:moveTo>
                    <a:pt x="0" y="3486150"/>
                  </a:moveTo>
                  <a:lnTo>
                    <a:pt x="2724150" y="3486150"/>
                  </a:lnTo>
                  <a:lnTo>
                    <a:pt x="2724150" y="0"/>
                  </a:lnTo>
                  <a:lnTo>
                    <a:pt x="0" y="0"/>
                  </a:lnTo>
                  <a:lnTo>
                    <a:pt x="0" y="34861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3071" y="0"/>
              <a:ext cx="676655" cy="66446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42759" y="350520"/>
            <a:ext cx="1097280" cy="676910"/>
            <a:chOff x="6842759" y="350520"/>
            <a:chExt cx="1097280" cy="67691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3383" y="350520"/>
              <a:ext cx="676655" cy="6766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2759" y="350520"/>
              <a:ext cx="676655" cy="67665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79501" y="520700"/>
            <a:ext cx="7539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tions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onit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ring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Dri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Ops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rio</a:t>
            </a:r>
            <a:r>
              <a:rPr sz="2400" b="1" spc="-3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00" spc="-7" baseline="145833" dirty="0">
                <a:latin typeface="Arial MT"/>
                <a:cs typeface="Arial MT"/>
              </a:rPr>
              <a:t>C</a:t>
            </a:r>
            <a:r>
              <a:rPr sz="600" spc="-262" baseline="145833" dirty="0">
                <a:latin typeface="Arial MT"/>
                <a:cs typeface="Arial MT"/>
              </a:rPr>
              <a:t>o</a:t>
            </a:r>
            <a:r>
              <a:rPr sz="2400" b="1" spc="-509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00" spc="-30" baseline="145833" dirty="0">
                <a:latin typeface="Arial MT"/>
                <a:cs typeface="Arial MT"/>
              </a:rPr>
              <a:t>ll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104" baseline="145833" dirty="0">
                <a:latin typeface="Arial MT"/>
                <a:cs typeface="Arial MT"/>
              </a:rPr>
              <a:t>b</a:t>
            </a:r>
            <a:r>
              <a:rPr sz="2400" b="1" spc="-7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spc="7" baseline="145833" dirty="0">
                <a:latin typeface="Arial MT"/>
                <a:cs typeface="Arial MT"/>
              </a:rPr>
              <a:t>r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30" baseline="145833" dirty="0">
                <a:latin typeface="Arial MT"/>
                <a:cs typeface="Arial MT"/>
              </a:rPr>
              <a:t>t</a:t>
            </a:r>
            <a:r>
              <a:rPr sz="600" spc="-37" baseline="145833" dirty="0">
                <a:latin typeface="Arial MT"/>
                <a:cs typeface="Arial MT"/>
              </a:rPr>
              <a:t>i</a:t>
            </a:r>
            <a:r>
              <a:rPr sz="2400" b="1" spc="-6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baseline="145833" dirty="0">
                <a:latin typeface="Arial MT"/>
                <a:cs typeface="Arial MT"/>
              </a:rPr>
              <a:t>n </a:t>
            </a:r>
            <a:r>
              <a:rPr sz="600" spc="-37" baseline="145833" dirty="0"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00" spc="7" baseline="145833" dirty="0">
                <a:latin typeface="Arial MT"/>
                <a:cs typeface="Arial MT"/>
              </a:rPr>
              <a:t>I</a:t>
            </a:r>
            <a:r>
              <a:rPr sz="600" spc="-22" baseline="145833" dirty="0">
                <a:latin typeface="Arial MT"/>
                <a:cs typeface="Arial MT"/>
              </a:rPr>
              <a:t>n</a:t>
            </a:r>
            <a:r>
              <a:rPr sz="600" spc="-30" baseline="145833" dirty="0">
                <a:latin typeface="Arial MT"/>
                <a:cs typeface="Arial MT"/>
              </a:rPr>
              <a:t>t</a:t>
            </a:r>
            <a:r>
              <a:rPr sz="600" spc="-22" baseline="145833" dirty="0">
                <a:latin typeface="Arial MT"/>
                <a:cs typeface="Arial MT"/>
              </a:rPr>
              <a:t>eg</a:t>
            </a:r>
            <a:r>
              <a:rPr sz="600" spc="7" baseline="145833" dirty="0">
                <a:latin typeface="Arial MT"/>
                <a:cs typeface="Arial MT"/>
              </a:rPr>
              <a:t>r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30" baseline="145833" dirty="0">
                <a:latin typeface="Arial MT"/>
                <a:cs typeface="Arial MT"/>
              </a:rPr>
              <a:t>t</a:t>
            </a:r>
            <a:r>
              <a:rPr sz="600" baseline="145833" dirty="0">
                <a:latin typeface="Arial MT"/>
                <a:cs typeface="Arial MT"/>
              </a:rPr>
              <a:t>i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baseline="145833" dirty="0">
                <a:latin typeface="Arial MT"/>
                <a:cs typeface="Arial MT"/>
              </a:rPr>
              <a:t>n</a:t>
            </a:r>
            <a:endParaRPr sz="600" baseline="145833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56758"/>
            <a:ext cx="4958202" cy="2090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183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Prioritize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Fixing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Defects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9589" y="1247343"/>
            <a:ext cx="55041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latin typeface="Arial"/>
                <a:cs typeface="Arial"/>
              </a:rPr>
              <a:t>Prioritize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fixing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defects</a:t>
            </a:r>
            <a:r>
              <a:rPr sz="2800" b="1" spc="-5" dirty="0">
                <a:latin typeface="Arial"/>
                <a:cs typeface="Arial"/>
              </a:rPr>
              <a:t> very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fast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63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37" y="19049"/>
            <a:ext cx="8247976" cy="52849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87492" y="3076447"/>
            <a:ext cx="3794760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Assume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incidents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will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occur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33845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Ensure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ops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will</a:t>
            </a:r>
            <a:r>
              <a:rPr sz="1800" spc="5" dirty="0">
                <a:latin typeface="Arial MT"/>
                <a:cs typeface="Arial MT"/>
              </a:rPr>
              <a:t> come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rapidly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Ensure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developers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will</a:t>
            </a:r>
            <a:r>
              <a:rPr sz="1800" dirty="0">
                <a:latin typeface="Arial MT"/>
                <a:cs typeface="Arial MT"/>
              </a:rPr>
              <a:t> get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fix 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problem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37147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Add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automated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ensure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problem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cannot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reoccur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Get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really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good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fixing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defects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4004" y="6369811"/>
            <a:ext cx="892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very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8508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Reusable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7847" y="1427998"/>
            <a:ext cx="3660775" cy="2025650"/>
            <a:chOff x="307847" y="1427998"/>
            <a:chExt cx="3660775" cy="20256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422" y="1427998"/>
              <a:ext cx="3514355" cy="19446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47" y="1435607"/>
              <a:ext cx="3660648" cy="2017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651" y="1444116"/>
              <a:ext cx="3439922" cy="18723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3651" y="1444116"/>
              <a:ext cx="3440429" cy="1872614"/>
            </a:xfrm>
            <a:custGeom>
              <a:avLst/>
              <a:gdLst/>
              <a:ahLst/>
              <a:cxnLst/>
              <a:rect l="l" t="t" r="r" b="b"/>
              <a:pathLst>
                <a:path w="3440429" h="1872614">
                  <a:moveTo>
                    <a:pt x="0" y="1872361"/>
                  </a:moveTo>
                  <a:lnTo>
                    <a:pt x="3439922" y="1872361"/>
                  </a:lnTo>
                  <a:lnTo>
                    <a:pt x="3439922" y="0"/>
                  </a:lnTo>
                  <a:lnTo>
                    <a:pt x="0" y="0"/>
                  </a:lnTo>
                  <a:lnTo>
                    <a:pt x="0" y="18723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3138" y="1499742"/>
            <a:ext cx="32194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security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want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cross-site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scripting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attacks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prevented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access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controls</a:t>
            </a:r>
            <a:r>
              <a:rPr sz="1800" spc="-10" dirty="0">
                <a:latin typeface="Calibri"/>
                <a:cs typeface="Calibri"/>
              </a:rPr>
              <a:t> cannot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bypassed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658" y="2597657"/>
            <a:ext cx="93662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Calibri"/>
                <a:cs typeface="Calibri"/>
              </a:rPr>
              <a:t>E</a:t>
            </a:r>
            <a:r>
              <a:rPr sz="2000" b="1" spc="-35" dirty="0">
                <a:latin typeface="Calibri"/>
                <a:cs typeface="Calibri"/>
              </a:rPr>
              <a:t>s</a:t>
            </a:r>
            <a:r>
              <a:rPr sz="2000" b="1" spc="-5" dirty="0">
                <a:latin typeface="Calibri"/>
                <a:cs typeface="Calibri"/>
              </a:rPr>
              <a:t>tim</a:t>
            </a:r>
            <a:r>
              <a:rPr sz="2000" b="1" spc="-30" dirty="0">
                <a:latin typeface="Calibri"/>
                <a:cs typeface="Calibri"/>
              </a:rPr>
              <a:t>a</a:t>
            </a:r>
            <a:r>
              <a:rPr sz="2000" b="1" spc="-25" dirty="0">
                <a:latin typeface="Calibri"/>
                <a:cs typeface="Calibri"/>
              </a:rPr>
              <a:t>t</a:t>
            </a:r>
            <a:r>
              <a:rPr sz="2000" b="1" spc="-5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5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8847" y="2597657"/>
            <a:ext cx="86106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Calibri"/>
                <a:cs typeface="Calibri"/>
              </a:rPr>
              <a:t>Priority</a:t>
            </a:r>
            <a:endParaRPr sz="20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(High)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7472" y="3831335"/>
            <a:ext cx="3604260" cy="2225040"/>
            <a:chOff x="347472" y="3831335"/>
            <a:chExt cx="3604260" cy="222504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428" y="3902963"/>
              <a:ext cx="3575304" cy="20208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472" y="3831335"/>
              <a:ext cx="3584448" cy="22250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651" y="3918838"/>
              <a:ext cx="3501516" cy="194856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3651" y="3918838"/>
              <a:ext cx="3502025" cy="1948814"/>
            </a:xfrm>
            <a:custGeom>
              <a:avLst/>
              <a:gdLst/>
              <a:ahLst/>
              <a:cxnLst/>
              <a:rect l="l" t="t" r="r" b="b"/>
              <a:pathLst>
                <a:path w="3502025" h="1948814">
                  <a:moveTo>
                    <a:pt x="0" y="1948561"/>
                  </a:moveTo>
                  <a:lnTo>
                    <a:pt x="3501516" y="1948561"/>
                  </a:lnTo>
                  <a:lnTo>
                    <a:pt x="3501516" y="0"/>
                  </a:lnTo>
                  <a:lnTo>
                    <a:pt x="0" y="0"/>
                  </a:lnTo>
                  <a:lnTo>
                    <a:pt x="0" y="1948561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2658" y="3891788"/>
            <a:ext cx="3237865" cy="1978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055" marR="808355" indent="-1739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all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filtered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potentially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malicious</a:t>
            </a:r>
            <a:endParaRPr sz="1600">
              <a:latin typeface="Calibri"/>
              <a:cs typeface="Calibri"/>
            </a:endParaRPr>
          </a:p>
          <a:p>
            <a:pPr marL="186055" marR="346710" indent="-1739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all</a:t>
            </a:r>
            <a:r>
              <a:rPr sz="1600" spc="-10" dirty="0">
                <a:latin typeface="Calibri"/>
                <a:cs typeface="Calibri"/>
              </a:rPr>
              <a:t> output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page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encoded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to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explicitly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defined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character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set</a:t>
            </a:r>
            <a:endParaRPr sz="1600">
              <a:latin typeface="Calibri"/>
              <a:cs typeface="Calibri"/>
            </a:endParaRPr>
          </a:p>
          <a:p>
            <a:pPr marL="186055" marR="5080" indent="-173990" algn="just">
              <a:lnSpc>
                <a:spcPct val="100000"/>
              </a:lnSpc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 </a:t>
            </a:r>
            <a:r>
              <a:rPr sz="1600" spc="-5" dirty="0">
                <a:latin typeface="Calibri"/>
                <a:cs typeface="Calibri"/>
              </a:rPr>
              <a:t>output is </a:t>
            </a:r>
            <a:r>
              <a:rPr sz="1600" spc="-10" dirty="0">
                <a:latin typeface="Calibri"/>
                <a:cs typeface="Calibri"/>
              </a:rPr>
              <a:t>sanitized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10" dirty="0">
                <a:latin typeface="Calibri"/>
                <a:cs typeface="Calibri"/>
              </a:rPr>
              <a:t>escaping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dynamic </a:t>
            </a:r>
            <a:r>
              <a:rPr sz="1600" spc="-20" dirty="0">
                <a:latin typeface="Calibri"/>
                <a:cs typeface="Calibri"/>
              </a:rPr>
              <a:t>content to </a:t>
            </a:r>
            <a:r>
              <a:rPr sz="1600" spc="-10" dirty="0">
                <a:latin typeface="Calibri"/>
                <a:cs typeface="Calibri"/>
              </a:rPr>
              <a:t>properly </a:t>
            </a:r>
            <a:r>
              <a:rPr sz="1600" spc="-15" dirty="0">
                <a:latin typeface="Calibri"/>
                <a:cs typeface="Calibri"/>
              </a:rPr>
              <a:t>enforce </a:t>
            </a:r>
            <a:r>
              <a:rPr sz="1600" spc="-10" dirty="0">
                <a:latin typeface="Calibri"/>
                <a:cs typeface="Calibri"/>
              </a:rPr>
              <a:t> separation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code</a:t>
            </a:r>
            <a:r>
              <a:rPr sz="1600" dirty="0">
                <a:latin typeface="Calibri"/>
                <a:cs typeface="Calibri"/>
              </a:rPr>
              <a:t> 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9936" y="3561333"/>
            <a:ext cx="20770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Calibri"/>
                <a:cs typeface="Calibri"/>
              </a:rPr>
              <a:t>Acceptance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Criteria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10000" y="3148583"/>
            <a:ext cx="637540" cy="1186180"/>
            <a:chOff x="3810000" y="3148583"/>
            <a:chExt cx="637540" cy="118618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0000" y="3148583"/>
              <a:ext cx="637031" cy="1185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0800" y="3178682"/>
              <a:ext cx="537083" cy="108534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60800" y="3178682"/>
              <a:ext cx="537210" cy="1085850"/>
            </a:xfrm>
            <a:custGeom>
              <a:avLst/>
              <a:gdLst/>
              <a:ahLst/>
              <a:cxnLst/>
              <a:rect l="l" t="t" r="r" b="b"/>
              <a:pathLst>
                <a:path w="537210" h="1085850">
                  <a:moveTo>
                    <a:pt x="537083" y="584834"/>
                  </a:moveTo>
                  <a:lnTo>
                    <a:pt x="534623" y="541407"/>
                  </a:lnTo>
                  <a:lnTo>
                    <a:pt x="527395" y="499149"/>
                  </a:lnTo>
                  <a:lnTo>
                    <a:pt x="515624" y="458249"/>
                  </a:lnTo>
                  <a:lnTo>
                    <a:pt x="499535" y="418897"/>
                  </a:lnTo>
                  <a:lnTo>
                    <a:pt x="479354" y="381280"/>
                  </a:lnTo>
                  <a:lnTo>
                    <a:pt x="455306" y="345588"/>
                  </a:lnTo>
                  <a:lnTo>
                    <a:pt x="427616" y="312009"/>
                  </a:lnTo>
                  <a:lnTo>
                    <a:pt x="396509" y="280733"/>
                  </a:lnTo>
                  <a:lnTo>
                    <a:pt x="362212" y="251947"/>
                  </a:lnTo>
                  <a:lnTo>
                    <a:pt x="324949" y="225841"/>
                  </a:lnTo>
                  <a:lnTo>
                    <a:pt x="284945" y="202604"/>
                  </a:lnTo>
                  <a:lnTo>
                    <a:pt x="242427" y="182423"/>
                  </a:lnTo>
                  <a:lnTo>
                    <a:pt x="197619" y="165489"/>
                  </a:lnTo>
                  <a:lnTo>
                    <a:pt x="150747" y="151989"/>
                  </a:lnTo>
                  <a:lnTo>
                    <a:pt x="102036" y="142112"/>
                  </a:lnTo>
                  <a:lnTo>
                    <a:pt x="51712" y="136048"/>
                  </a:lnTo>
                  <a:lnTo>
                    <a:pt x="0" y="133984"/>
                  </a:lnTo>
                  <a:lnTo>
                    <a:pt x="0" y="0"/>
                  </a:lnTo>
                  <a:lnTo>
                    <a:pt x="51712" y="2063"/>
                  </a:lnTo>
                  <a:lnTo>
                    <a:pt x="102036" y="8127"/>
                  </a:lnTo>
                  <a:lnTo>
                    <a:pt x="150747" y="18004"/>
                  </a:lnTo>
                  <a:lnTo>
                    <a:pt x="197619" y="31504"/>
                  </a:lnTo>
                  <a:lnTo>
                    <a:pt x="242427" y="48438"/>
                  </a:lnTo>
                  <a:lnTo>
                    <a:pt x="284945" y="68619"/>
                  </a:lnTo>
                  <a:lnTo>
                    <a:pt x="324949" y="91856"/>
                  </a:lnTo>
                  <a:lnTo>
                    <a:pt x="362212" y="117962"/>
                  </a:lnTo>
                  <a:lnTo>
                    <a:pt x="396509" y="146748"/>
                  </a:lnTo>
                  <a:lnTo>
                    <a:pt x="427616" y="178024"/>
                  </a:lnTo>
                  <a:lnTo>
                    <a:pt x="455306" y="211603"/>
                  </a:lnTo>
                  <a:lnTo>
                    <a:pt x="479354" y="247295"/>
                  </a:lnTo>
                  <a:lnTo>
                    <a:pt x="499535" y="284912"/>
                  </a:lnTo>
                  <a:lnTo>
                    <a:pt x="515624" y="324264"/>
                  </a:lnTo>
                  <a:lnTo>
                    <a:pt x="527395" y="365164"/>
                  </a:lnTo>
                  <a:lnTo>
                    <a:pt x="534623" y="407422"/>
                  </a:lnTo>
                  <a:lnTo>
                    <a:pt x="537083" y="450849"/>
                  </a:lnTo>
                  <a:lnTo>
                    <a:pt x="537083" y="584834"/>
                  </a:lnTo>
                  <a:lnTo>
                    <a:pt x="534311" y="630725"/>
                  </a:lnTo>
                  <a:lnTo>
                    <a:pt x="526153" y="675490"/>
                  </a:lnTo>
                  <a:lnTo>
                    <a:pt x="512847" y="718866"/>
                  </a:lnTo>
                  <a:lnTo>
                    <a:pt x="494629" y="760589"/>
                  </a:lnTo>
                  <a:lnTo>
                    <a:pt x="471736" y="800395"/>
                  </a:lnTo>
                  <a:lnTo>
                    <a:pt x="444404" y="838020"/>
                  </a:lnTo>
                  <a:lnTo>
                    <a:pt x="412872" y="873200"/>
                  </a:lnTo>
                  <a:lnTo>
                    <a:pt x="377375" y="905671"/>
                  </a:lnTo>
                  <a:lnTo>
                    <a:pt x="338151" y="935170"/>
                  </a:lnTo>
                  <a:lnTo>
                    <a:pt x="295436" y="961432"/>
                  </a:lnTo>
                  <a:lnTo>
                    <a:pt x="249467" y="984193"/>
                  </a:lnTo>
                  <a:lnTo>
                    <a:pt x="200482" y="1003190"/>
                  </a:lnTo>
                  <a:lnTo>
                    <a:pt x="148716" y="1018158"/>
                  </a:lnTo>
                  <a:lnTo>
                    <a:pt x="148716" y="1085341"/>
                  </a:lnTo>
                  <a:lnTo>
                    <a:pt x="0" y="968755"/>
                  </a:lnTo>
                  <a:lnTo>
                    <a:pt x="148716" y="816863"/>
                  </a:lnTo>
                  <a:lnTo>
                    <a:pt x="148716" y="884173"/>
                  </a:lnTo>
                  <a:lnTo>
                    <a:pt x="198037" y="870023"/>
                  </a:lnTo>
                  <a:lnTo>
                    <a:pt x="244943" y="852165"/>
                  </a:lnTo>
                  <a:lnTo>
                    <a:pt x="289208" y="830820"/>
                  </a:lnTo>
                  <a:lnTo>
                    <a:pt x="330604" y="806205"/>
                  </a:lnTo>
                  <a:lnTo>
                    <a:pt x="368902" y="778540"/>
                  </a:lnTo>
                  <a:lnTo>
                    <a:pt x="403875" y="748045"/>
                  </a:lnTo>
                  <a:lnTo>
                    <a:pt x="435295" y="714939"/>
                  </a:lnTo>
                  <a:lnTo>
                    <a:pt x="462933" y="679440"/>
                  </a:lnTo>
                  <a:lnTo>
                    <a:pt x="486562" y="641768"/>
                  </a:lnTo>
                  <a:lnTo>
                    <a:pt x="505954" y="602142"/>
                  </a:lnTo>
                  <a:lnTo>
                    <a:pt x="520880" y="560782"/>
                  </a:lnTo>
                  <a:lnTo>
                    <a:pt x="531113" y="517905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64639" y="1092835"/>
            <a:ext cx="11195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User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Story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61765" y="3524453"/>
            <a:ext cx="83375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i="1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600" i="1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7E7E7E"/>
                </a:solidFill>
                <a:latin typeface="Calibri"/>
                <a:cs typeface="Calibri"/>
              </a:rPr>
              <a:t>back…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98720" y="1566672"/>
            <a:ext cx="3679190" cy="2292350"/>
            <a:chOff x="4998720" y="1566672"/>
            <a:chExt cx="3679190" cy="2292350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67294" y="1659646"/>
              <a:ext cx="3514355" cy="20177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8720" y="1566672"/>
              <a:ext cx="3678935" cy="22920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5400" y="1676400"/>
              <a:ext cx="3439922" cy="194487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105400" y="1676400"/>
              <a:ext cx="3440429" cy="1945005"/>
            </a:xfrm>
            <a:custGeom>
              <a:avLst/>
              <a:gdLst/>
              <a:ahLst/>
              <a:cxnLst/>
              <a:rect l="l" t="t" r="r" b="b"/>
              <a:pathLst>
                <a:path w="3440429" h="1945004">
                  <a:moveTo>
                    <a:pt x="0" y="1944877"/>
                  </a:moveTo>
                  <a:lnTo>
                    <a:pt x="3439922" y="1944877"/>
                  </a:lnTo>
                  <a:lnTo>
                    <a:pt x="3439922" y="0"/>
                  </a:lnTo>
                  <a:lnTo>
                    <a:pt x="0" y="0"/>
                  </a:lnTo>
                  <a:lnTo>
                    <a:pt x="0" y="194487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201158" y="1631060"/>
            <a:ext cx="325120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engineer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  <a:p>
            <a:pPr marL="12065" marR="5080" algn="ctr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want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monitor</a:t>
            </a:r>
            <a:r>
              <a:rPr sz="1800" spc="-5" dirty="0">
                <a:latin typeface="Calibri"/>
                <a:cs typeface="Calibri"/>
              </a:rPr>
              <a:t> 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people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listening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audio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feeds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tune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playback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quality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during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spikes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demand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85917" y="3003295"/>
            <a:ext cx="93662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Calibri"/>
                <a:cs typeface="Calibri"/>
              </a:rPr>
              <a:t>E</a:t>
            </a:r>
            <a:r>
              <a:rPr sz="2000" b="1" spc="-35" dirty="0">
                <a:latin typeface="Calibri"/>
                <a:cs typeface="Calibri"/>
              </a:rPr>
              <a:t>s</a:t>
            </a:r>
            <a:r>
              <a:rPr sz="2000" b="1" spc="-5" dirty="0">
                <a:latin typeface="Calibri"/>
                <a:cs typeface="Calibri"/>
              </a:rPr>
              <a:t>tim</a:t>
            </a:r>
            <a:r>
              <a:rPr sz="2000" b="1" spc="-30" dirty="0">
                <a:latin typeface="Calibri"/>
                <a:cs typeface="Calibri"/>
              </a:rPr>
              <a:t>a</a:t>
            </a:r>
            <a:r>
              <a:rPr sz="2000" b="1" spc="-25" dirty="0">
                <a:latin typeface="Calibri"/>
                <a:cs typeface="Calibri"/>
              </a:rPr>
              <a:t>t</a:t>
            </a:r>
            <a:r>
              <a:rPr sz="2000" b="1" spc="-5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3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12107" y="3003295"/>
            <a:ext cx="86741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Calibri"/>
                <a:cs typeface="Calibri"/>
              </a:rPr>
              <a:t>Priority</a:t>
            </a:r>
            <a:endParaRPr sz="20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2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(Med)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38344" y="3892296"/>
            <a:ext cx="3604260" cy="2712720"/>
            <a:chOff x="5038344" y="3892296"/>
            <a:chExt cx="3604260" cy="2712720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67300" y="4207764"/>
              <a:ext cx="3575304" cy="202082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38344" y="3892296"/>
              <a:ext cx="3124200" cy="27127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5400" y="4223639"/>
              <a:ext cx="3501517" cy="194856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105400" y="4223639"/>
              <a:ext cx="3502025" cy="1948814"/>
            </a:xfrm>
            <a:custGeom>
              <a:avLst/>
              <a:gdLst/>
              <a:ahLst/>
              <a:cxnLst/>
              <a:rect l="l" t="t" r="r" b="b"/>
              <a:pathLst>
                <a:path w="3502025" h="1948814">
                  <a:moveTo>
                    <a:pt x="0" y="1948561"/>
                  </a:moveTo>
                  <a:lnTo>
                    <a:pt x="3501517" y="1948561"/>
                  </a:lnTo>
                  <a:lnTo>
                    <a:pt x="3501517" y="0"/>
                  </a:lnTo>
                  <a:lnTo>
                    <a:pt x="0" y="0"/>
                  </a:lnTo>
                  <a:lnTo>
                    <a:pt x="0" y="1948561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185917" y="4196588"/>
            <a:ext cx="2778125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count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active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audio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sessions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0" dirty="0">
                <a:latin typeface="Calibri"/>
                <a:cs typeface="Calibri"/>
              </a:rPr>
              <a:t> displayed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0" dirty="0">
                <a:latin typeface="Calibri"/>
                <a:cs typeface="Calibri"/>
              </a:rPr>
              <a:t> the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application’s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admin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dashboard</a:t>
            </a:r>
            <a:endParaRPr sz="1600">
              <a:latin typeface="Calibri"/>
              <a:cs typeface="Calibri"/>
            </a:endParaRPr>
          </a:p>
          <a:p>
            <a:pPr marL="186055" marR="38100" indent="-1739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count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5" dirty="0">
                <a:latin typeface="Calibri"/>
                <a:cs typeface="Calibri"/>
              </a:rPr>
              <a:t> accurate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playback </a:t>
            </a:r>
            <a:r>
              <a:rPr sz="1600" spc="-5" dirty="0">
                <a:latin typeface="Calibri"/>
                <a:cs typeface="Calibri"/>
              </a:rPr>
              <a:t>sessions </a:t>
            </a:r>
            <a:r>
              <a:rPr sz="1600" spc="-10" dirty="0">
                <a:latin typeface="Calibri"/>
                <a:cs typeface="Calibri"/>
              </a:rPr>
              <a:t>are </a:t>
            </a:r>
            <a:r>
              <a:rPr sz="1600" spc="-5" dirty="0">
                <a:latin typeface="Calibri"/>
                <a:cs typeface="Calibri"/>
              </a:rPr>
              <a:t>added or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completed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813297" y="3866210"/>
            <a:ext cx="20713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Acceptance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Criteria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500871" y="3453384"/>
            <a:ext cx="640080" cy="1186180"/>
            <a:chOff x="8500871" y="3453384"/>
            <a:chExt cx="640080" cy="1186180"/>
          </a:xfrm>
        </p:grpSpPr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00871" y="3453384"/>
              <a:ext cx="640079" cy="118567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2560" y="3483483"/>
              <a:ext cx="536956" cy="108534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552560" y="3483483"/>
              <a:ext cx="537210" cy="1085850"/>
            </a:xfrm>
            <a:custGeom>
              <a:avLst/>
              <a:gdLst/>
              <a:ahLst/>
              <a:cxnLst/>
              <a:rect l="l" t="t" r="r" b="b"/>
              <a:pathLst>
                <a:path w="537209" h="1085850">
                  <a:moveTo>
                    <a:pt x="536956" y="584834"/>
                  </a:moveTo>
                  <a:lnTo>
                    <a:pt x="534497" y="541407"/>
                  </a:lnTo>
                  <a:lnTo>
                    <a:pt x="527273" y="499149"/>
                  </a:lnTo>
                  <a:lnTo>
                    <a:pt x="515508" y="458249"/>
                  </a:lnTo>
                  <a:lnTo>
                    <a:pt x="499426" y="418897"/>
                  </a:lnTo>
                  <a:lnTo>
                    <a:pt x="479254" y="381280"/>
                  </a:lnTo>
                  <a:lnTo>
                    <a:pt x="455215" y="345588"/>
                  </a:lnTo>
                  <a:lnTo>
                    <a:pt x="427536" y="312009"/>
                  </a:lnTo>
                  <a:lnTo>
                    <a:pt x="396440" y="280733"/>
                  </a:lnTo>
                  <a:lnTo>
                    <a:pt x="362154" y="251947"/>
                  </a:lnTo>
                  <a:lnTo>
                    <a:pt x="324902" y="225841"/>
                  </a:lnTo>
                  <a:lnTo>
                    <a:pt x="284909" y="202604"/>
                  </a:lnTo>
                  <a:lnTo>
                    <a:pt x="242401" y="182423"/>
                  </a:lnTo>
                  <a:lnTo>
                    <a:pt x="197602" y="165489"/>
                  </a:lnTo>
                  <a:lnTo>
                    <a:pt x="150737" y="151989"/>
                  </a:lnTo>
                  <a:lnTo>
                    <a:pt x="102032" y="142112"/>
                  </a:lnTo>
                  <a:lnTo>
                    <a:pt x="51711" y="136048"/>
                  </a:lnTo>
                  <a:lnTo>
                    <a:pt x="0" y="133984"/>
                  </a:lnTo>
                  <a:lnTo>
                    <a:pt x="0" y="0"/>
                  </a:lnTo>
                  <a:lnTo>
                    <a:pt x="51711" y="2063"/>
                  </a:lnTo>
                  <a:lnTo>
                    <a:pt x="102032" y="8127"/>
                  </a:lnTo>
                  <a:lnTo>
                    <a:pt x="150737" y="18004"/>
                  </a:lnTo>
                  <a:lnTo>
                    <a:pt x="197602" y="31504"/>
                  </a:lnTo>
                  <a:lnTo>
                    <a:pt x="242401" y="48438"/>
                  </a:lnTo>
                  <a:lnTo>
                    <a:pt x="284909" y="68619"/>
                  </a:lnTo>
                  <a:lnTo>
                    <a:pt x="324902" y="91856"/>
                  </a:lnTo>
                  <a:lnTo>
                    <a:pt x="362154" y="117962"/>
                  </a:lnTo>
                  <a:lnTo>
                    <a:pt x="396440" y="146748"/>
                  </a:lnTo>
                  <a:lnTo>
                    <a:pt x="427536" y="178024"/>
                  </a:lnTo>
                  <a:lnTo>
                    <a:pt x="455215" y="211603"/>
                  </a:lnTo>
                  <a:lnTo>
                    <a:pt x="479254" y="247295"/>
                  </a:lnTo>
                  <a:lnTo>
                    <a:pt x="499426" y="284912"/>
                  </a:lnTo>
                  <a:lnTo>
                    <a:pt x="515508" y="324264"/>
                  </a:lnTo>
                  <a:lnTo>
                    <a:pt x="527273" y="365164"/>
                  </a:lnTo>
                  <a:lnTo>
                    <a:pt x="534497" y="407422"/>
                  </a:lnTo>
                  <a:lnTo>
                    <a:pt x="536956" y="450849"/>
                  </a:lnTo>
                  <a:lnTo>
                    <a:pt x="536956" y="584834"/>
                  </a:lnTo>
                  <a:lnTo>
                    <a:pt x="534186" y="630725"/>
                  </a:lnTo>
                  <a:lnTo>
                    <a:pt x="526034" y="675490"/>
                  </a:lnTo>
                  <a:lnTo>
                    <a:pt x="512737" y="718866"/>
                  </a:lnTo>
                  <a:lnTo>
                    <a:pt x="494530" y="760589"/>
                  </a:lnTo>
                  <a:lnTo>
                    <a:pt x="471651" y="800395"/>
                  </a:lnTo>
                  <a:lnTo>
                    <a:pt x="444333" y="838020"/>
                  </a:lnTo>
                  <a:lnTo>
                    <a:pt x="412816" y="873200"/>
                  </a:lnTo>
                  <a:lnTo>
                    <a:pt x="377333" y="905671"/>
                  </a:lnTo>
                  <a:lnTo>
                    <a:pt x="338122" y="935170"/>
                  </a:lnTo>
                  <a:lnTo>
                    <a:pt x="295418" y="961432"/>
                  </a:lnTo>
                  <a:lnTo>
                    <a:pt x="249459" y="984193"/>
                  </a:lnTo>
                  <a:lnTo>
                    <a:pt x="200480" y="1003190"/>
                  </a:lnTo>
                  <a:lnTo>
                    <a:pt x="148717" y="1018158"/>
                  </a:lnTo>
                  <a:lnTo>
                    <a:pt x="148717" y="1085341"/>
                  </a:lnTo>
                  <a:lnTo>
                    <a:pt x="0" y="968755"/>
                  </a:lnTo>
                  <a:lnTo>
                    <a:pt x="148717" y="816863"/>
                  </a:lnTo>
                  <a:lnTo>
                    <a:pt x="148717" y="884173"/>
                  </a:lnTo>
                  <a:lnTo>
                    <a:pt x="198037" y="870023"/>
                  </a:lnTo>
                  <a:lnTo>
                    <a:pt x="244943" y="852165"/>
                  </a:lnTo>
                  <a:lnTo>
                    <a:pt x="289208" y="830820"/>
                  </a:lnTo>
                  <a:lnTo>
                    <a:pt x="330604" y="806205"/>
                  </a:lnTo>
                  <a:lnTo>
                    <a:pt x="368902" y="778540"/>
                  </a:lnTo>
                  <a:lnTo>
                    <a:pt x="403875" y="748045"/>
                  </a:lnTo>
                  <a:lnTo>
                    <a:pt x="435295" y="714939"/>
                  </a:lnTo>
                  <a:lnTo>
                    <a:pt x="462933" y="679440"/>
                  </a:lnTo>
                  <a:lnTo>
                    <a:pt x="486562" y="641768"/>
                  </a:lnTo>
                  <a:lnTo>
                    <a:pt x="505954" y="602142"/>
                  </a:lnTo>
                  <a:lnTo>
                    <a:pt x="520880" y="560782"/>
                  </a:lnTo>
                  <a:lnTo>
                    <a:pt x="531114" y="517905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257925" y="1313814"/>
            <a:ext cx="11195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User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Story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50" name="object 50"/>
          <p:cNvSpPr txBox="1"/>
          <p:nvPr/>
        </p:nvSpPr>
        <p:spPr>
          <a:xfrm>
            <a:off x="8155051" y="3829558"/>
            <a:ext cx="8337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600" i="1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7E7E7E"/>
                </a:solidFill>
                <a:latin typeface="Calibri"/>
                <a:cs typeface="Calibri"/>
              </a:rPr>
              <a:t>back…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24205"/>
            <a:ext cx="651890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47599" y="1265631"/>
            <a:ext cx="8768080" cy="532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spc="-10" dirty="0">
                <a:latin typeface="Arial"/>
                <a:cs typeface="Arial"/>
              </a:rPr>
              <a:t>Remove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all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barriers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internal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communication,</a:t>
            </a:r>
            <a:r>
              <a:rPr sz="1900" b="1" spc="10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collaboration,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integration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Use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common,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intuitive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dashboards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combining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information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from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all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groups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Key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operational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metrics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40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Visible </a:t>
            </a:r>
            <a:r>
              <a:rPr sz="1900" b="1" spc="-10" dirty="0">
                <a:latin typeface="Arial"/>
                <a:cs typeface="Arial"/>
              </a:rPr>
              <a:t>dev,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ops,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security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workflow</a:t>
            </a:r>
            <a:r>
              <a:rPr sz="1900" b="1" spc="-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(e.g.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Kanban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boards)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19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List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recent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upcoming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changes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40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Stability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Security </a:t>
            </a:r>
            <a:r>
              <a:rPr sz="1900" b="1" spc="-10" dirty="0">
                <a:latin typeface="Arial"/>
                <a:cs typeface="Arial"/>
              </a:rPr>
              <a:t>status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4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Schedules,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planned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release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dates,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critical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business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dates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AFB0B3"/>
              </a:buClr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Integrated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alert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policies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"/>
            </a:pPr>
            <a:endParaRPr sz="2600">
              <a:latin typeface="Arial"/>
              <a:cs typeface="Arial"/>
            </a:endParaRPr>
          </a:p>
          <a:p>
            <a:pPr marL="238125" marR="112395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Common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internal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note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histories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 </a:t>
            </a:r>
            <a:r>
              <a:rPr sz="1900" b="1" spc="-5" dirty="0">
                <a:latin typeface="Arial"/>
                <a:cs typeface="Arial"/>
              </a:rPr>
              <a:t>defects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incidents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very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useful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Shared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wikis,</a:t>
            </a:r>
            <a:r>
              <a:rPr sz="1900" b="1" spc="-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file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repositories,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chat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spaces,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specs,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documentation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5665" y="1143000"/>
            <a:ext cx="3307334" cy="31996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242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092784"/>
            <a:ext cx="5385435" cy="3211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Today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spc="-5" dirty="0">
                <a:latin typeface="Arial"/>
                <a:cs typeface="Arial"/>
              </a:rPr>
              <a:t>Experience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DevOps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way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thinking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900" spc="-5" dirty="0">
                <a:latin typeface="Arial MT"/>
                <a:cs typeface="Arial MT"/>
              </a:rPr>
              <a:t>Form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beliefs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about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how </a:t>
            </a:r>
            <a:r>
              <a:rPr sz="1900" spc="-10" dirty="0">
                <a:latin typeface="Arial MT"/>
                <a:cs typeface="Arial MT"/>
              </a:rPr>
              <a:t>DevOps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can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5" dirty="0">
                <a:latin typeface="Arial MT"/>
                <a:cs typeface="Arial MT"/>
              </a:rPr>
              <a:t> for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Tomorrow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dirty="0">
                <a:latin typeface="Arial MT"/>
                <a:cs typeface="Arial MT"/>
              </a:rPr>
              <a:t>Identify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actions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your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project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Weeks/Months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99" y="4569333"/>
            <a:ext cx="23755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See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improved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results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599" y="5148833"/>
            <a:ext cx="42468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Create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DevOps</a:t>
            </a:r>
            <a:r>
              <a:rPr sz="1900" spc="65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experiences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others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599" y="5727903"/>
            <a:ext cx="6832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Years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599" y="6392671"/>
            <a:ext cx="60185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Arial MT"/>
                <a:cs typeface="Arial MT"/>
              </a:rPr>
              <a:t>Build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widespread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Culture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our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organization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2600" y="5048072"/>
            <a:ext cx="3155315" cy="120078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30"/>
              </a:spcBef>
            </a:pPr>
            <a:r>
              <a:rPr sz="1800" spc="25" dirty="0">
                <a:latin typeface="Arial MT"/>
                <a:cs typeface="Arial MT"/>
              </a:rPr>
              <a:t>Who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you?</a:t>
            </a:r>
            <a:endParaRPr sz="1800">
              <a:latin typeface="Arial MT"/>
              <a:cs typeface="Arial MT"/>
            </a:endParaRPr>
          </a:p>
          <a:p>
            <a:pPr marL="248920" marR="243840" algn="ctr">
              <a:lnSpc>
                <a:spcPct val="100000"/>
              </a:lnSpc>
            </a:pPr>
            <a:r>
              <a:rPr sz="1800" spc="15" dirty="0">
                <a:latin typeface="Arial MT"/>
                <a:cs typeface="Arial MT"/>
              </a:rPr>
              <a:t>What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you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working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on?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 </a:t>
            </a:r>
            <a:r>
              <a:rPr sz="1800" dirty="0">
                <a:latin typeface="Arial MT"/>
                <a:cs typeface="Arial MT"/>
              </a:rPr>
              <a:t>do </a:t>
            </a:r>
            <a:r>
              <a:rPr sz="1800" spc="-5" dirty="0">
                <a:latin typeface="Arial MT"/>
                <a:cs typeface="Arial MT"/>
              </a:rPr>
              <a:t>you </a:t>
            </a:r>
            <a:r>
              <a:rPr sz="1800" dirty="0">
                <a:latin typeface="Arial MT"/>
                <a:cs typeface="Arial MT"/>
              </a:rPr>
              <a:t>plan to apply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DevOps?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3786" y="4677282"/>
            <a:ext cx="134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Introductions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115500"/>
            <a:ext cx="8383905" cy="173990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5" dirty="0">
                <a:latin typeface="Arial"/>
                <a:cs typeface="Arial"/>
              </a:rPr>
              <a:t>MTTR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Mean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Time </a:t>
            </a:r>
            <a:r>
              <a:rPr sz="1900" b="1" spc="5" dirty="0">
                <a:latin typeface="Arial"/>
                <a:cs typeface="Arial"/>
              </a:rPr>
              <a:t>To</a:t>
            </a:r>
            <a:r>
              <a:rPr sz="1900" b="1" spc="-5" dirty="0">
                <a:latin typeface="Arial"/>
                <a:cs typeface="Arial"/>
              </a:rPr>
              <a:t> Repair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How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long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down?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5" dirty="0">
                <a:latin typeface="Arial"/>
                <a:cs typeface="Arial"/>
              </a:rPr>
              <a:t>MTBF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Mean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Time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Between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Failures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How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often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down?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1900" b="1" spc="-5" dirty="0">
                <a:latin typeface="Arial"/>
                <a:cs typeface="Arial"/>
              </a:rPr>
              <a:t>USCIS</a:t>
            </a:r>
            <a:r>
              <a:rPr sz="1900" b="1" spc="-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Example:</a:t>
            </a:r>
            <a:endParaRPr sz="19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4650" y="3028950"/>
          <a:ext cx="8385809" cy="215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68580">
                        <a:lnSpc>
                          <a:spcPts val="1285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r>
                        <a:rPr sz="11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Parameter</a:t>
                      </a:r>
                      <a:r>
                        <a:rPr sz="11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(KPP)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85"/>
                        </a:lnSpc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r>
                        <a:rPr sz="11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Agreement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Low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85"/>
                        </a:lnSpc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Objective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5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756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1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un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rr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up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100" spc="-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rr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ct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function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0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641</a:t>
                      </a:r>
                      <a:r>
                        <a:rPr sz="11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90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712</a:t>
                      </a:r>
                      <a:r>
                        <a:rPr sz="11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90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739</a:t>
                      </a:r>
                      <a:r>
                        <a:rPr sz="11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xc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eede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j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ct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82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Availability</a:t>
                      </a:r>
                      <a:r>
                        <a:rPr sz="1100" b="1" spc="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24/7</a:t>
                      </a:r>
                      <a:r>
                        <a:rPr sz="1100" spc="-6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operations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97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.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6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95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98.88%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95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99.32%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xc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eede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j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ct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261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Maintainability</a:t>
                      </a:r>
                      <a:r>
                        <a:rPr sz="1100" b="1" spc="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prompt</a:t>
                      </a:r>
                      <a:r>
                        <a:rPr sz="1100" spc="-7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restoration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ce</a:t>
                      </a:r>
                      <a:r>
                        <a:rPr sz="11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100" spc="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100" spc="-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ou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ag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more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than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more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than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8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xc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eede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j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ct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647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USCIS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65631"/>
            <a:ext cx="8181340" cy="2772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Demonstrated</a:t>
            </a:r>
            <a:r>
              <a:rPr sz="1900" spc="8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information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integration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collaboration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between</a:t>
            </a:r>
            <a:r>
              <a:rPr sz="1900" spc="8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dev,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ops,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security,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business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 MT"/>
              <a:cs typeface="Arial MT"/>
            </a:endParaRPr>
          </a:p>
          <a:p>
            <a:pPr marL="238125" marR="439420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Partial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completely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automated</a:t>
            </a:r>
            <a:r>
              <a:rPr sz="1900" spc="1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deployment</a:t>
            </a:r>
            <a:r>
              <a:rPr sz="1900" spc="6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–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rapid, </a:t>
            </a:r>
            <a:r>
              <a:rPr sz="1900" dirty="0">
                <a:latin typeface="Arial MT"/>
                <a:cs typeface="Arial MT"/>
              </a:rPr>
              <a:t>reliable,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testable,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repeatable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Operational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Monitoring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Plan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– </a:t>
            </a:r>
            <a:r>
              <a:rPr sz="1900" dirty="0">
                <a:latin typeface="Arial MT"/>
                <a:cs typeface="Arial MT"/>
              </a:rPr>
              <a:t>preferably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dashboard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Defined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business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impact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measurements</a:t>
            </a:r>
            <a:r>
              <a:rPr sz="1900" spc="9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thresholds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5934252"/>
            <a:ext cx="712978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i="1" dirty="0">
                <a:latin typeface="Arial"/>
                <a:cs typeface="Arial"/>
              </a:rPr>
              <a:t>See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Team-Managed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Deployment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Management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Instruction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more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information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67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040127"/>
            <a:ext cx="3621404" cy="1488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Automating</a:t>
            </a:r>
            <a:r>
              <a:rPr sz="32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Integrated</a:t>
            </a:r>
            <a:r>
              <a:rPr sz="3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sz="3200" b="1" spc="-8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2057400"/>
            <a:ext cx="3352800" cy="46520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876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sz="24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96285" y="6074765"/>
            <a:ext cx="390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60877" y="2057400"/>
            <a:ext cx="3060065" cy="3108960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2545" rIns="0" bIns="0" rtlCol="0">
            <a:spAutoFit/>
          </a:bodyPr>
          <a:lstStyle/>
          <a:p>
            <a:pPr marL="92075" marR="1644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Arial MT"/>
                <a:cs typeface="Arial MT"/>
              </a:rPr>
              <a:t>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good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method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enabling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DevOps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simply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begin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connecting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 automation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you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dirty="0">
                <a:latin typeface="Arial MT"/>
                <a:cs typeface="Arial MT"/>
              </a:rPr>
              <a:t> make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software.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Start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where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you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are</a:t>
            </a:r>
            <a:endParaRPr sz="1400">
              <a:latin typeface="Arial MT"/>
              <a:cs typeface="Arial MT"/>
            </a:endParaRPr>
          </a:p>
          <a:p>
            <a:pPr marL="379095" marR="1391920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5" dirty="0">
                <a:latin typeface="Arial MT"/>
                <a:cs typeface="Arial MT"/>
              </a:rPr>
              <a:t>Identify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possible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ter</a:t>
            </a:r>
            <a:r>
              <a:rPr sz="1400" spc="-5" dirty="0">
                <a:latin typeface="Arial MT"/>
                <a:cs typeface="Arial MT"/>
              </a:rPr>
              <a:t>c</a:t>
            </a:r>
            <a:r>
              <a:rPr sz="1400" spc="-15" dirty="0">
                <a:latin typeface="Arial MT"/>
                <a:cs typeface="Arial MT"/>
              </a:rPr>
              <a:t>onne</a:t>
            </a:r>
            <a:r>
              <a:rPr sz="1400" spc="-5" dirty="0">
                <a:latin typeface="Arial MT"/>
                <a:cs typeface="Arial MT"/>
              </a:rPr>
              <a:t>cti</a:t>
            </a:r>
            <a:r>
              <a:rPr sz="1400" spc="-15" dirty="0">
                <a:latin typeface="Arial MT"/>
                <a:cs typeface="Arial MT"/>
              </a:rPr>
              <a:t>on</a:t>
            </a:r>
            <a:r>
              <a:rPr sz="1400" spc="-5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Research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tools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spc="-10" dirty="0">
                <a:latin typeface="Arial MT"/>
                <a:cs typeface="Arial MT"/>
              </a:rPr>
              <a:t>automate</a:t>
            </a:r>
            <a:endParaRPr sz="140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Create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future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state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roadmap</a:t>
            </a:r>
            <a:endParaRPr sz="140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Let pipeline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emerge</a:t>
            </a:r>
            <a:endParaRPr sz="1400">
              <a:latin typeface="Arial MT"/>
              <a:cs typeface="Arial MT"/>
            </a:endParaRPr>
          </a:p>
          <a:p>
            <a:pPr marL="379095" marR="47815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Continue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improve</a:t>
            </a:r>
            <a:r>
              <a:rPr sz="1400" spc="-15" dirty="0">
                <a:latin typeface="Arial MT"/>
                <a:cs typeface="Arial MT"/>
              </a:rPr>
              <a:t> the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sequence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connections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systems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change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4" name="object 34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2307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0116" y="3389286"/>
            <a:ext cx="3060065" cy="95440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b="1" spc="-20" dirty="0">
                <a:latin typeface="Arial"/>
                <a:cs typeface="Arial"/>
              </a:rPr>
              <a:t>Version </a:t>
            </a:r>
            <a:r>
              <a:rPr sz="1400" b="1" spc="-15" dirty="0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44145" marR="133350"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Ensures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you’re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working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right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version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 something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200715" y="450976"/>
            <a:ext cx="3430904" cy="2945130"/>
            <a:chOff x="4200715" y="450976"/>
            <a:chExt cx="3430904" cy="2945130"/>
          </a:xfrm>
        </p:grpSpPr>
        <p:sp>
          <p:nvSpPr>
            <p:cNvPr id="33" name="object 33"/>
            <p:cNvSpPr/>
            <p:nvPr/>
          </p:nvSpPr>
          <p:spPr>
            <a:xfrm>
              <a:off x="4205478" y="1854834"/>
              <a:ext cx="1396365" cy="1536065"/>
            </a:xfrm>
            <a:custGeom>
              <a:avLst/>
              <a:gdLst/>
              <a:ahLst/>
              <a:cxnLst/>
              <a:rect l="l" t="t" r="r" b="b"/>
              <a:pathLst>
                <a:path w="1396364" h="1536064">
                  <a:moveTo>
                    <a:pt x="605027" y="0"/>
                  </a:moveTo>
                  <a:lnTo>
                    <a:pt x="348996" y="712724"/>
                  </a:lnTo>
                  <a:lnTo>
                    <a:pt x="0" y="587375"/>
                  </a:lnTo>
                  <a:lnTo>
                    <a:pt x="447294" y="1536064"/>
                  </a:lnTo>
                  <a:lnTo>
                    <a:pt x="1395857" y="1088898"/>
                  </a:lnTo>
                  <a:lnTo>
                    <a:pt x="1046988" y="963549"/>
                  </a:lnTo>
                  <a:lnTo>
                    <a:pt x="1303020" y="250698"/>
                  </a:lnTo>
                  <a:lnTo>
                    <a:pt x="60502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05478" y="1854834"/>
              <a:ext cx="1396365" cy="1536065"/>
            </a:xfrm>
            <a:custGeom>
              <a:avLst/>
              <a:gdLst/>
              <a:ahLst/>
              <a:cxnLst/>
              <a:rect l="l" t="t" r="r" b="b"/>
              <a:pathLst>
                <a:path w="1396364" h="1536064">
                  <a:moveTo>
                    <a:pt x="1303020" y="250698"/>
                  </a:moveTo>
                  <a:lnTo>
                    <a:pt x="1046988" y="963549"/>
                  </a:lnTo>
                  <a:lnTo>
                    <a:pt x="1395857" y="1088898"/>
                  </a:lnTo>
                  <a:lnTo>
                    <a:pt x="447294" y="1536064"/>
                  </a:lnTo>
                  <a:lnTo>
                    <a:pt x="0" y="587375"/>
                  </a:lnTo>
                  <a:lnTo>
                    <a:pt x="348996" y="712724"/>
                  </a:lnTo>
                  <a:lnTo>
                    <a:pt x="605027" y="0"/>
                  </a:lnTo>
                  <a:lnTo>
                    <a:pt x="1303020" y="25069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94172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9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221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0116" y="3389248"/>
            <a:ext cx="3060065" cy="160083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40"/>
              </a:spcBef>
            </a:pPr>
            <a:r>
              <a:rPr sz="1400" b="1" spc="-10" dirty="0">
                <a:latin typeface="Arial"/>
                <a:cs typeface="Arial"/>
              </a:rPr>
              <a:t>Requirements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220345" marR="213360" indent="635"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Houses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project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requirements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 a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prioritized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list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allows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item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allocation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sprint/team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member;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Allows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traceability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dependencies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between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stories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258625" y="2368486"/>
            <a:ext cx="1153795" cy="1245870"/>
            <a:chOff x="5258625" y="2368486"/>
            <a:chExt cx="1153795" cy="1245870"/>
          </a:xfrm>
        </p:grpSpPr>
        <p:sp>
          <p:nvSpPr>
            <p:cNvPr id="33" name="object 33"/>
            <p:cNvSpPr/>
            <p:nvPr/>
          </p:nvSpPr>
          <p:spPr>
            <a:xfrm>
              <a:off x="5263388" y="2373248"/>
              <a:ext cx="1144270" cy="1236345"/>
            </a:xfrm>
            <a:custGeom>
              <a:avLst/>
              <a:gdLst/>
              <a:ahLst/>
              <a:cxnLst/>
              <a:rect l="l" t="t" r="r" b="b"/>
              <a:pathLst>
                <a:path w="1144270" h="1236345">
                  <a:moveTo>
                    <a:pt x="709422" y="0"/>
                  </a:moveTo>
                  <a:lnTo>
                    <a:pt x="246125" y="334772"/>
                  </a:lnTo>
                  <a:lnTo>
                    <a:pt x="28956" y="34289"/>
                  </a:lnTo>
                  <a:lnTo>
                    <a:pt x="0" y="970152"/>
                  </a:lnTo>
                  <a:lnTo>
                    <a:pt x="897763" y="1236345"/>
                  </a:lnTo>
                  <a:lnTo>
                    <a:pt x="680465" y="935863"/>
                  </a:lnTo>
                  <a:lnTo>
                    <a:pt x="1143889" y="600963"/>
                  </a:lnTo>
                  <a:lnTo>
                    <a:pt x="70942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63388" y="2373248"/>
              <a:ext cx="1144270" cy="1236345"/>
            </a:xfrm>
            <a:custGeom>
              <a:avLst/>
              <a:gdLst/>
              <a:ahLst/>
              <a:cxnLst/>
              <a:rect l="l" t="t" r="r" b="b"/>
              <a:pathLst>
                <a:path w="1144270" h="1236345">
                  <a:moveTo>
                    <a:pt x="1143889" y="600963"/>
                  </a:moveTo>
                  <a:lnTo>
                    <a:pt x="680465" y="935863"/>
                  </a:lnTo>
                  <a:lnTo>
                    <a:pt x="897763" y="1236345"/>
                  </a:lnTo>
                  <a:lnTo>
                    <a:pt x="0" y="970152"/>
                  </a:lnTo>
                  <a:lnTo>
                    <a:pt x="28956" y="34289"/>
                  </a:lnTo>
                  <a:lnTo>
                    <a:pt x="246125" y="334772"/>
                  </a:lnTo>
                  <a:lnTo>
                    <a:pt x="709422" y="0"/>
                  </a:lnTo>
                  <a:lnTo>
                    <a:pt x="1143889" y="6009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6" name="object 36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1947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2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60116" y="3389376"/>
            <a:ext cx="2832100" cy="1384935"/>
          </a:xfrm>
          <a:custGeom>
            <a:avLst/>
            <a:gdLst/>
            <a:ahLst/>
            <a:cxnLst/>
            <a:rect l="l" t="t" r="r" b="b"/>
            <a:pathLst>
              <a:path w="2832100" h="1384935">
                <a:moveTo>
                  <a:pt x="2831719" y="0"/>
                </a:moveTo>
                <a:lnTo>
                  <a:pt x="0" y="0"/>
                </a:lnTo>
                <a:lnTo>
                  <a:pt x="0" y="1384935"/>
                </a:lnTo>
                <a:lnTo>
                  <a:pt x="2831719" y="1384935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60116" y="3389376"/>
            <a:ext cx="2832100" cy="13849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40"/>
              </a:spcBef>
            </a:pPr>
            <a:r>
              <a:rPr sz="1400" b="1" spc="-10" dirty="0">
                <a:latin typeface="Arial"/>
                <a:cs typeface="Arial"/>
              </a:rPr>
              <a:t>Build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13664" marR="106045" indent="3175" algn="ctr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Arial MT"/>
                <a:cs typeface="Arial MT"/>
              </a:rPr>
              <a:t>Software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tools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designed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automate the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program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compilation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create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deployable</a:t>
            </a:r>
            <a:r>
              <a:rPr sz="1400" spc="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package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757227" y="3119945"/>
            <a:ext cx="581660" cy="1492885"/>
            <a:chOff x="5757227" y="3119945"/>
            <a:chExt cx="581660" cy="1492885"/>
          </a:xfrm>
        </p:grpSpPr>
        <p:sp>
          <p:nvSpPr>
            <p:cNvPr id="34" name="object 34"/>
            <p:cNvSpPr/>
            <p:nvPr/>
          </p:nvSpPr>
          <p:spPr>
            <a:xfrm>
              <a:off x="5761990" y="3124707"/>
              <a:ext cx="572135" cy="1483360"/>
            </a:xfrm>
            <a:custGeom>
              <a:avLst/>
              <a:gdLst/>
              <a:ahLst/>
              <a:cxnLst/>
              <a:rect l="l" t="t" r="r" b="b"/>
              <a:pathLst>
                <a:path w="572135" h="1483360">
                  <a:moveTo>
                    <a:pt x="285876" y="0"/>
                  </a:moveTo>
                  <a:lnTo>
                    <a:pt x="0" y="741679"/>
                  </a:lnTo>
                  <a:lnTo>
                    <a:pt x="285876" y="1483233"/>
                  </a:lnTo>
                  <a:lnTo>
                    <a:pt x="285876" y="1112392"/>
                  </a:lnTo>
                  <a:lnTo>
                    <a:pt x="571626" y="1112392"/>
                  </a:lnTo>
                  <a:lnTo>
                    <a:pt x="571626" y="370839"/>
                  </a:lnTo>
                  <a:lnTo>
                    <a:pt x="285876" y="370839"/>
                  </a:lnTo>
                  <a:lnTo>
                    <a:pt x="28587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61990" y="3124707"/>
              <a:ext cx="572135" cy="1483360"/>
            </a:xfrm>
            <a:custGeom>
              <a:avLst/>
              <a:gdLst/>
              <a:ahLst/>
              <a:cxnLst/>
              <a:rect l="l" t="t" r="r" b="b"/>
              <a:pathLst>
                <a:path w="572135" h="1483360">
                  <a:moveTo>
                    <a:pt x="571626" y="1112392"/>
                  </a:moveTo>
                  <a:lnTo>
                    <a:pt x="285876" y="1112392"/>
                  </a:lnTo>
                  <a:lnTo>
                    <a:pt x="285876" y="1483233"/>
                  </a:lnTo>
                  <a:lnTo>
                    <a:pt x="0" y="741679"/>
                  </a:lnTo>
                  <a:lnTo>
                    <a:pt x="285876" y="0"/>
                  </a:lnTo>
                  <a:lnTo>
                    <a:pt x="285876" y="370839"/>
                  </a:lnTo>
                  <a:lnTo>
                    <a:pt x="571626" y="370839"/>
                  </a:lnTo>
                  <a:lnTo>
                    <a:pt x="571626" y="1112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7" name="object 37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181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60116" y="2819400"/>
            <a:ext cx="2832100" cy="1384935"/>
          </a:xfrm>
          <a:custGeom>
            <a:avLst/>
            <a:gdLst/>
            <a:ahLst/>
            <a:cxnLst/>
            <a:rect l="l" t="t" r="r" b="b"/>
            <a:pathLst>
              <a:path w="2832100" h="1384935">
                <a:moveTo>
                  <a:pt x="2831719" y="0"/>
                </a:moveTo>
                <a:lnTo>
                  <a:pt x="0" y="0"/>
                </a:lnTo>
                <a:lnTo>
                  <a:pt x="0" y="1384935"/>
                </a:lnTo>
                <a:lnTo>
                  <a:pt x="2831719" y="1384935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53941" y="2850591"/>
            <a:ext cx="10452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40" dirty="0">
                <a:latin typeface="Arial"/>
                <a:cs typeface="Arial"/>
              </a:rPr>
              <a:t>Test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98367" y="3277615"/>
            <a:ext cx="235902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orchestrated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set 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tests,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both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manual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and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automated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that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ensure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functionality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 accuracy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230685" y="450976"/>
            <a:ext cx="2400935" cy="4827270"/>
            <a:chOff x="5230685" y="450976"/>
            <a:chExt cx="2400935" cy="4827270"/>
          </a:xfrm>
        </p:grpSpPr>
        <p:sp>
          <p:nvSpPr>
            <p:cNvPr id="35" name="object 35"/>
            <p:cNvSpPr/>
            <p:nvPr/>
          </p:nvSpPr>
          <p:spPr>
            <a:xfrm>
              <a:off x="5235447" y="4078223"/>
              <a:ext cx="1026794" cy="1195070"/>
            </a:xfrm>
            <a:custGeom>
              <a:avLst/>
              <a:gdLst/>
              <a:ahLst/>
              <a:cxnLst/>
              <a:rect l="l" t="t" r="r" b="b"/>
              <a:pathLst>
                <a:path w="1026795" h="1195070">
                  <a:moveTo>
                    <a:pt x="878839" y="0"/>
                  </a:moveTo>
                  <a:lnTo>
                    <a:pt x="71754" y="326898"/>
                  </a:lnTo>
                  <a:lnTo>
                    <a:pt x="0" y="1194816"/>
                  </a:lnTo>
                  <a:lnTo>
                    <a:pt x="219710" y="896112"/>
                  </a:lnTo>
                  <a:lnTo>
                    <a:pt x="587375" y="1166622"/>
                  </a:lnTo>
                  <a:lnTo>
                    <a:pt x="1026794" y="569213"/>
                  </a:lnTo>
                  <a:lnTo>
                    <a:pt x="659129" y="298703"/>
                  </a:lnTo>
                  <a:lnTo>
                    <a:pt x="87883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35447" y="4078223"/>
              <a:ext cx="1026794" cy="1195070"/>
            </a:xfrm>
            <a:custGeom>
              <a:avLst/>
              <a:gdLst/>
              <a:ahLst/>
              <a:cxnLst/>
              <a:rect l="l" t="t" r="r" b="b"/>
              <a:pathLst>
                <a:path w="1026795" h="1195070">
                  <a:moveTo>
                    <a:pt x="587375" y="1166622"/>
                  </a:moveTo>
                  <a:lnTo>
                    <a:pt x="219710" y="896112"/>
                  </a:lnTo>
                  <a:lnTo>
                    <a:pt x="0" y="1194816"/>
                  </a:lnTo>
                  <a:lnTo>
                    <a:pt x="71754" y="326898"/>
                  </a:lnTo>
                  <a:lnTo>
                    <a:pt x="878839" y="0"/>
                  </a:lnTo>
                  <a:lnTo>
                    <a:pt x="659129" y="298703"/>
                  </a:lnTo>
                  <a:lnTo>
                    <a:pt x="1026794" y="569213"/>
                  </a:lnTo>
                  <a:lnTo>
                    <a:pt x="587375" y="116662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08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4" name="object 14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67734" y="949833"/>
              <a:ext cx="2324100" cy="5805805"/>
            </a:xfrm>
            <a:custGeom>
              <a:avLst/>
              <a:gdLst/>
              <a:ahLst/>
              <a:cxnLst/>
              <a:rect l="l" t="t" r="r" b="b"/>
              <a:pathLst>
                <a:path w="2324100" h="5805805">
                  <a:moveTo>
                    <a:pt x="1333500" y="495300"/>
                  </a:moveTo>
                  <a:lnTo>
                    <a:pt x="1335767" y="447617"/>
                  </a:lnTo>
                  <a:lnTo>
                    <a:pt x="1342430" y="401213"/>
                  </a:lnTo>
                  <a:lnTo>
                    <a:pt x="1353282" y="356295"/>
                  </a:lnTo>
                  <a:lnTo>
                    <a:pt x="1368115" y="313072"/>
                  </a:lnTo>
                  <a:lnTo>
                    <a:pt x="1386722" y="271751"/>
                  </a:lnTo>
                  <a:lnTo>
                    <a:pt x="1408894" y="232541"/>
                  </a:lnTo>
                  <a:lnTo>
                    <a:pt x="1434425" y="195649"/>
                  </a:lnTo>
                  <a:lnTo>
                    <a:pt x="1463107" y="161283"/>
                  </a:lnTo>
                  <a:lnTo>
                    <a:pt x="1494733" y="129652"/>
                  </a:lnTo>
                  <a:lnTo>
                    <a:pt x="1529094" y="100963"/>
                  </a:lnTo>
                  <a:lnTo>
                    <a:pt x="1565984" y="75425"/>
                  </a:lnTo>
                  <a:lnTo>
                    <a:pt x="1605195" y="53245"/>
                  </a:lnTo>
                  <a:lnTo>
                    <a:pt x="1646519" y="34631"/>
                  </a:lnTo>
                  <a:lnTo>
                    <a:pt x="1689749" y="19792"/>
                  </a:lnTo>
                  <a:lnTo>
                    <a:pt x="1734678" y="8935"/>
                  </a:lnTo>
                  <a:lnTo>
                    <a:pt x="1781097" y="2268"/>
                  </a:lnTo>
                  <a:lnTo>
                    <a:pt x="1828800" y="0"/>
                  </a:lnTo>
                  <a:lnTo>
                    <a:pt x="1876502" y="2268"/>
                  </a:lnTo>
                  <a:lnTo>
                    <a:pt x="1922921" y="8935"/>
                  </a:lnTo>
                  <a:lnTo>
                    <a:pt x="1967850" y="19792"/>
                  </a:lnTo>
                  <a:lnTo>
                    <a:pt x="2011080" y="34631"/>
                  </a:lnTo>
                  <a:lnTo>
                    <a:pt x="2052404" y="53245"/>
                  </a:lnTo>
                  <a:lnTo>
                    <a:pt x="2091615" y="75425"/>
                  </a:lnTo>
                  <a:lnTo>
                    <a:pt x="2128505" y="100963"/>
                  </a:lnTo>
                  <a:lnTo>
                    <a:pt x="2162866" y="129652"/>
                  </a:lnTo>
                  <a:lnTo>
                    <a:pt x="2194492" y="161283"/>
                  </a:lnTo>
                  <a:lnTo>
                    <a:pt x="2223174" y="195649"/>
                  </a:lnTo>
                  <a:lnTo>
                    <a:pt x="2248705" y="232541"/>
                  </a:lnTo>
                  <a:lnTo>
                    <a:pt x="2270877" y="271751"/>
                  </a:lnTo>
                  <a:lnTo>
                    <a:pt x="2289484" y="313072"/>
                  </a:lnTo>
                  <a:lnTo>
                    <a:pt x="2304317" y="356295"/>
                  </a:lnTo>
                  <a:lnTo>
                    <a:pt x="2315169" y="401213"/>
                  </a:lnTo>
                  <a:lnTo>
                    <a:pt x="2321832" y="447617"/>
                  </a:lnTo>
                  <a:lnTo>
                    <a:pt x="2324100" y="495300"/>
                  </a:lnTo>
                  <a:lnTo>
                    <a:pt x="2321832" y="543002"/>
                  </a:lnTo>
                  <a:lnTo>
                    <a:pt x="2315169" y="589421"/>
                  </a:lnTo>
                  <a:lnTo>
                    <a:pt x="2304317" y="634350"/>
                  </a:lnTo>
                  <a:lnTo>
                    <a:pt x="2289484" y="677580"/>
                  </a:lnTo>
                  <a:lnTo>
                    <a:pt x="2270877" y="718904"/>
                  </a:lnTo>
                  <a:lnTo>
                    <a:pt x="2248705" y="758115"/>
                  </a:lnTo>
                  <a:lnTo>
                    <a:pt x="2223174" y="795005"/>
                  </a:lnTo>
                  <a:lnTo>
                    <a:pt x="2194492" y="829366"/>
                  </a:lnTo>
                  <a:lnTo>
                    <a:pt x="2162866" y="860992"/>
                  </a:lnTo>
                  <a:lnTo>
                    <a:pt x="2128505" y="889674"/>
                  </a:lnTo>
                  <a:lnTo>
                    <a:pt x="2091615" y="915205"/>
                  </a:lnTo>
                  <a:lnTo>
                    <a:pt x="2052404" y="937377"/>
                  </a:lnTo>
                  <a:lnTo>
                    <a:pt x="2011080" y="955984"/>
                  </a:lnTo>
                  <a:lnTo>
                    <a:pt x="1967850" y="970817"/>
                  </a:lnTo>
                  <a:lnTo>
                    <a:pt x="1922921" y="981669"/>
                  </a:lnTo>
                  <a:lnTo>
                    <a:pt x="1876502" y="988332"/>
                  </a:lnTo>
                  <a:lnTo>
                    <a:pt x="1828800" y="990600"/>
                  </a:lnTo>
                  <a:lnTo>
                    <a:pt x="1781097" y="988332"/>
                  </a:lnTo>
                  <a:lnTo>
                    <a:pt x="1734678" y="981669"/>
                  </a:lnTo>
                  <a:lnTo>
                    <a:pt x="1689749" y="970817"/>
                  </a:lnTo>
                  <a:lnTo>
                    <a:pt x="1646519" y="955984"/>
                  </a:lnTo>
                  <a:lnTo>
                    <a:pt x="1605195" y="937377"/>
                  </a:lnTo>
                  <a:lnTo>
                    <a:pt x="1565984" y="915205"/>
                  </a:lnTo>
                  <a:lnTo>
                    <a:pt x="1529094" y="889674"/>
                  </a:lnTo>
                  <a:lnTo>
                    <a:pt x="1494733" y="860992"/>
                  </a:lnTo>
                  <a:lnTo>
                    <a:pt x="1463107" y="829366"/>
                  </a:lnTo>
                  <a:lnTo>
                    <a:pt x="1434425" y="795005"/>
                  </a:lnTo>
                  <a:lnTo>
                    <a:pt x="1408894" y="758115"/>
                  </a:lnTo>
                  <a:lnTo>
                    <a:pt x="1386722" y="718904"/>
                  </a:lnTo>
                  <a:lnTo>
                    <a:pt x="1368115" y="677580"/>
                  </a:lnTo>
                  <a:lnTo>
                    <a:pt x="1353282" y="634350"/>
                  </a:lnTo>
                  <a:lnTo>
                    <a:pt x="1342430" y="589421"/>
                  </a:lnTo>
                  <a:lnTo>
                    <a:pt x="1335767" y="543002"/>
                  </a:lnTo>
                  <a:lnTo>
                    <a:pt x="1333500" y="495300"/>
                  </a:lnTo>
                  <a:close/>
                </a:path>
                <a:path w="2324100" h="5805805">
                  <a:moveTo>
                    <a:pt x="0" y="5309933"/>
                  </a:moveTo>
                  <a:lnTo>
                    <a:pt x="2267" y="5262233"/>
                  </a:lnTo>
                  <a:lnTo>
                    <a:pt x="8930" y="5215815"/>
                  </a:lnTo>
                  <a:lnTo>
                    <a:pt x="19782" y="5170888"/>
                  </a:lnTo>
                  <a:lnTo>
                    <a:pt x="34615" y="5127658"/>
                  </a:lnTo>
                  <a:lnTo>
                    <a:pt x="53222" y="5086334"/>
                  </a:lnTo>
                  <a:lnTo>
                    <a:pt x="75394" y="5047124"/>
                  </a:lnTo>
                  <a:lnTo>
                    <a:pt x="100925" y="5010233"/>
                  </a:lnTo>
                  <a:lnTo>
                    <a:pt x="129607" y="4975872"/>
                  </a:lnTo>
                  <a:lnTo>
                    <a:pt x="161233" y="4944245"/>
                  </a:lnTo>
                  <a:lnTo>
                    <a:pt x="195594" y="4915563"/>
                  </a:lnTo>
                  <a:lnTo>
                    <a:pt x="232484" y="4890031"/>
                  </a:lnTo>
                  <a:lnTo>
                    <a:pt x="271695" y="4867857"/>
                  </a:lnTo>
                  <a:lnTo>
                    <a:pt x="313019" y="4849250"/>
                  </a:lnTo>
                  <a:lnTo>
                    <a:pt x="356249" y="4834417"/>
                  </a:lnTo>
                  <a:lnTo>
                    <a:pt x="401178" y="4823564"/>
                  </a:lnTo>
                  <a:lnTo>
                    <a:pt x="447597" y="4816900"/>
                  </a:lnTo>
                  <a:lnTo>
                    <a:pt x="495300" y="4814633"/>
                  </a:lnTo>
                  <a:lnTo>
                    <a:pt x="543002" y="4816900"/>
                  </a:lnTo>
                  <a:lnTo>
                    <a:pt x="589421" y="4823564"/>
                  </a:lnTo>
                  <a:lnTo>
                    <a:pt x="634350" y="4834417"/>
                  </a:lnTo>
                  <a:lnTo>
                    <a:pt x="677580" y="4849250"/>
                  </a:lnTo>
                  <a:lnTo>
                    <a:pt x="718904" y="4867857"/>
                  </a:lnTo>
                  <a:lnTo>
                    <a:pt x="758115" y="4890031"/>
                  </a:lnTo>
                  <a:lnTo>
                    <a:pt x="795005" y="4915563"/>
                  </a:lnTo>
                  <a:lnTo>
                    <a:pt x="829366" y="4944245"/>
                  </a:lnTo>
                  <a:lnTo>
                    <a:pt x="860992" y="4975872"/>
                  </a:lnTo>
                  <a:lnTo>
                    <a:pt x="889674" y="5010233"/>
                  </a:lnTo>
                  <a:lnTo>
                    <a:pt x="915205" y="5047124"/>
                  </a:lnTo>
                  <a:lnTo>
                    <a:pt x="937377" y="5086334"/>
                  </a:lnTo>
                  <a:lnTo>
                    <a:pt x="955984" y="5127658"/>
                  </a:lnTo>
                  <a:lnTo>
                    <a:pt x="970817" y="5170888"/>
                  </a:lnTo>
                  <a:lnTo>
                    <a:pt x="981669" y="5215815"/>
                  </a:lnTo>
                  <a:lnTo>
                    <a:pt x="988332" y="5262233"/>
                  </a:lnTo>
                  <a:lnTo>
                    <a:pt x="990600" y="5309933"/>
                  </a:lnTo>
                  <a:lnTo>
                    <a:pt x="988332" y="5357633"/>
                  </a:lnTo>
                  <a:lnTo>
                    <a:pt x="981669" y="5404051"/>
                  </a:lnTo>
                  <a:lnTo>
                    <a:pt x="970817" y="5448978"/>
                  </a:lnTo>
                  <a:lnTo>
                    <a:pt x="955984" y="5492207"/>
                  </a:lnTo>
                  <a:lnTo>
                    <a:pt x="937377" y="5533531"/>
                  </a:lnTo>
                  <a:lnTo>
                    <a:pt x="915205" y="5572742"/>
                  </a:lnTo>
                  <a:lnTo>
                    <a:pt x="889674" y="5609632"/>
                  </a:lnTo>
                  <a:lnTo>
                    <a:pt x="860992" y="5643993"/>
                  </a:lnTo>
                  <a:lnTo>
                    <a:pt x="829366" y="5675619"/>
                  </a:lnTo>
                  <a:lnTo>
                    <a:pt x="795005" y="5704302"/>
                  </a:lnTo>
                  <a:lnTo>
                    <a:pt x="758115" y="5729833"/>
                  </a:lnTo>
                  <a:lnTo>
                    <a:pt x="718904" y="5752007"/>
                  </a:lnTo>
                  <a:lnTo>
                    <a:pt x="677580" y="5770614"/>
                  </a:lnTo>
                  <a:lnTo>
                    <a:pt x="634350" y="5785447"/>
                  </a:lnTo>
                  <a:lnTo>
                    <a:pt x="589421" y="5796300"/>
                  </a:lnTo>
                  <a:lnTo>
                    <a:pt x="543002" y="5802963"/>
                  </a:lnTo>
                  <a:lnTo>
                    <a:pt x="495300" y="5805230"/>
                  </a:lnTo>
                  <a:lnTo>
                    <a:pt x="447597" y="5802963"/>
                  </a:lnTo>
                  <a:lnTo>
                    <a:pt x="401178" y="5796300"/>
                  </a:lnTo>
                  <a:lnTo>
                    <a:pt x="356249" y="5785447"/>
                  </a:lnTo>
                  <a:lnTo>
                    <a:pt x="313019" y="5770614"/>
                  </a:lnTo>
                  <a:lnTo>
                    <a:pt x="271695" y="5752007"/>
                  </a:lnTo>
                  <a:lnTo>
                    <a:pt x="232484" y="5729833"/>
                  </a:lnTo>
                  <a:lnTo>
                    <a:pt x="195594" y="5704302"/>
                  </a:lnTo>
                  <a:lnTo>
                    <a:pt x="161233" y="5675619"/>
                  </a:lnTo>
                  <a:lnTo>
                    <a:pt x="129607" y="5643993"/>
                  </a:lnTo>
                  <a:lnTo>
                    <a:pt x="100925" y="5609632"/>
                  </a:lnTo>
                  <a:lnTo>
                    <a:pt x="75394" y="5572742"/>
                  </a:lnTo>
                  <a:lnTo>
                    <a:pt x="53222" y="5533531"/>
                  </a:lnTo>
                  <a:lnTo>
                    <a:pt x="34615" y="5492207"/>
                  </a:lnTo>
                  <a:lnTo>
                    <a:pt x="19782" y="5448978"/>
                  </a:lnTo>
                  <a:lnTo>
                    <a:pt x="8930" y="5404051"/>
                  </a:lnTo>
                  <a:lnTo>
                    <a:pt x="2267" y="5357633"/>
                  </a:lnTo>
                  <a:lnTo>
                    <a:pt x="0" y="5309933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60116" y="2709417"/>
            <a:ext cx="2832100" cy="1600835"/>
          </a:xfrm>
          <a:custGeom>
            <a:avLst/>
            <a:gdLst/>
            <a:ahLst/>
            <a:cxnLst/>
            <a:rect l="l" t="t" r="r" b="b"/>
            <a:pathLst>
              <a:path w="2832100" h="1600835">
                <a:moveTo>
                  <a:pt x="2831719" y="0"/>
                </a:moveTo>
                <a:lnTo>
                  <a:pt x="0" y="0"/>
                </a:lnTo>
                <a:lnTo>
                  <a:pt x="0" y="1600453"/>
                </a:lnTo>
                <a:lnTo>
                  <a:pt x="2831719" y="1600453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475735" y="2740913"/>
            <a:ext cx="17989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latin typeface="Arial"/>
                <a:cs typeface="Arial"/>
              </a:rPr>
              <a:t>Code Review</a:t>
            </a:r>
            <a:r>
              <a:rPr sz="1400" b="1" spc="4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58160" y="3167633"/>
            <a:ext cx="263779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Ensures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that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code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complies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with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standards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and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identifies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low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level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bugs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coding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errors;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Identifies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design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requirements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compliance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63326" y="450976"/>
            <a:ext cx="3368040" cy="5386705"/>
            <a:chOff x="4263326" y="450976"/>
            <a:chExt cx="3368040" cy="5386705"/>
          </a:xfrm>
        </p:grpSpPr>
        <p:sp>
          <p:nvSpPr>
            <p:cNvPr id="34" name="object 34"/>
            <p:cNvSpPr/>
            <p:nvPr/>
          </p:nvSpPr>
          <p:spPr>
            <a:xfrm>
              <a:off x="4268089" y="4272661"/>
              <a:ext cx="1395730" cy="1560195"/>
            </a:xfrm>
            <a:custGeom>
              <a:avLst/>
              <a:gdLst/>
              <a:ahLst/>
              <a:cxnLst/>
              <a:rect l="l" t="t" r="r" b="b"/>
              <a:pathLst>
                <a:path w="1395729" h="1560195">
                  <a:moveTo>
                    <a:pt x="446532" y="0"/>
                  </a:moveTo>
                  <a:lnTo>
                    <a:pt x="0" y="949070"/>
                  </a:lnTo>
                  <a:lnTo>
                    <a:pt x="348869" y="823468"/>
                  </a:lnTo>
                  <a:lnTo>
                    <a:pt x="614299" y="1560131"/>
                  </a:lnTo>
                  <a:lnTo>
                    <a:pt x="1312037" y="1308861"/>
                  </a:lnTo>
                  <a:lnTo>
                    <a:pt x="1046607" y="572134"/>
                  </a:lnTo>
                  <a:lnTo>
                    <a:pt x="1395476" y="446531"/>
                  </a:lnTo>
                  <a:lnTo>
                    <a:pt x="44653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68089" y="4272661"/>
              <a:ext cx="1395730" cy="1560195"/>
            </a:xfrm>
            <a:custGeom>
              <a:avLst/>
              <a:gdLst/>
              <a:ahLst/>
              <a:cxnLst/>
              <a:rect l="l" t="t" r="r" b="b"/>
              <a:pathLst>
                <a:path w="1395729" h="1560195">
                  <a:moveTo>
                    <a:pt x="614299" y="1560131"/>
                  </a:moveTo>
                  <a:lnTo>
                    <a:pt x="348869" y="823468"/>
                  </a:lnTo>
                  <a:lnTo>
                    <a:pt x="0" y="949070"/>
                  </a:lnTo>
                  <a:lnTo>
                    <a:pt x="446532" y="0"/>
                  </a:lnTo>
                  <a:lnTo>
                    <a:pt x="1395476" y="446531"/>
                  </a:lnTo>
                  <a:lnTo>
                    <a:pt x="1046607" y="572134"/>
                  </a:lnTo>
                  <a:lnTo>
                    <a:pt x="1312037" y="1308861"/>
                  </a:lnTo>
                  <a:lnTo>
                    <a:pt x="614299" y="156013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94172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9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321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Issue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4" name="object 14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960116" y="3200387"/>
            <a:ext cx="2832100" cy="3573779"/>
            <a:chOff x="2960116" y="3200387"/>
            <a:chExt cx="2832100" cy="3573779"/>
          </a:xfrm>
        </p:grpSpPr>
        <p:sp>
          <p:nvSpPr>
            <p:cNvPr id="27" name="object 27"/>
            <p:cNvSpPr/>
            <p:nvPr/>
          </p:nvSpPr>
          <p:spPr>
            <a:xfrm>
              <a:off x="3467735" y="5764466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599"/>
                  </a:lnTo>
                  <a:lnTo>
                    <a:pt x="8930" y="401181"/>
                  </a:lnTo>
                  <a:lnTo>
                    <a:pt x="19782" y="356254"/>
                  </a:lnTo>
                  <a:lnTo>
                    <a:pt x="34615" y="313025"/>
                  </a:lnTo>
                  <a:lnTo>
                    <a:pt x="53222" y="271701"/>
                  </a:lnTo>
                  <a:lnTo>
                    <a:pt x="75394" y="232490"/>
                  </a:lnTo>
                  <a:lnTo>
                    <a:pt x="100925" y="195600"/>
                  </a:lnTo>
                  <a:lnTo>
                    <a:pt x="129607" y="161238"/>
                  </a:lnTo>
                  <a:lnTo>
                    <a:pt x="161233" y="129612"/>
                  </a:lnTo>
                  <a:lnTo>
                    <a:pt x="195594" y="100929"/>
                  </a:lnTo>
                  <a:lnTo>
                    <a:pt x="232484" y="75397"/>
                  </a:lnTo>
                  <a:lnTo>
                    <a:pt x="271695" y="53224"/>
                  </a:lnTo>
                  <a:lnTo>
                    <a:pt x="313019" y="34617"/>
                  </a:lnTo>
                  <a:lnTo>
                    <a:pt x="356249" y="19783"/>
                  </a:lnTo>
                  <a:lnTo>
                    <a:pt x="401178" y="8931"/>
                  </a:lnTo>
                  <a:lnTo>
                    <a:pt x="447597" y="2267"/>
                  </a:lnTo>
                  <a:lnTo>
                    <a:pt x="495300" y="0"/>
                  </a:lnTo>
                  <a:lnTo>
                    <a:pt x="543002" y="2267"/>
                  </a:lnTo>
                  <a:lnTo>
                    <a:pt x="589421" y="8931"/>
                  </a:lnTo>
                  <a:lnTo>
                    <a:pt x="634350" y="19783"/>
                  </a:lnTo>
                  <a:lnTo>
                    <a:pt x="677580" y="34617"/>
                  </a:lnTo>
                  <a:lnTo>
                    <a:pt x="718904" y="53224"/>
                  </a:lnTo>
                  <a:lnTo>
                    <a:pt x="758115" y="75397"/>
                  </a:lnTo>
                  <a:lnTo>
                    <a:pt x="795005" y="100929"/>
                  </a:lnTo>
                  <a:lnTo>
                    <a:pt x="829366" y="129612"/>
                  </a:lnTo>
                  <a:lnTo>
                    <a:pt x="860992" y="161238"/>
                  </a:lnTo>
                  <a:lnTo>
                    <a:pt x="889674" y="195600"/>
                  </a:lnTo>
                  <a:lnTo>
                    <a:pt x="915205" y="232490"/>
                  </a:lnTo>
                  <a:lnTo>
                    <a:pt x="937377" y="271701"/>
                  </a:lnTo>
                  <a:lnTo>
                    <a:pt x="955984" y="313025"/>
                  </a:lnTo>
                  <a:lnTo>
                    <a:pt x="970817" y="356254"/>
                  </a:lnTo>
                  <a:lnTo>
                    <a:pt x="981669" y="401181"/>
                  </a:lnTo>
                  <a:lnTo>
                    <a:pt x="988332" y="447599"/>
                  </a:lnTo>
                  <a:lnTo>
                    <a:pt x="990600" y="495300"/>
                  </a:lnTo>
                  <a:lnTo>
                    <a:pt x="988332" y="543000"/>
                  </a:lnTo>
                  <a:lnTo>
                    <a:pt x="981669" y="589418"/>
                  </a:lnTo>
                  <a:lnTo>
                    <a:pt x="970817" y="634345"/>
                  </a:lnTo>
                  <a:lnTo>
                    <a:pt x="955984" y="677574"/>
                  </a:lnTo>
                  <a:lnTo>
                    <a:pt x="937377" y="718898"/>
                  </a:lnTo>
                  <a:lnTo>
                    <a:pt x="915205" y="758108"/>
                  </a:lnTo>
                  <a:lnTo>
                    <a:pt x="889674" y="794998"/>
                  </a:lnTo>
                  <a:lnTo>
                    <a:pt x="860992" y="829360"/>
                  </a:lnTo>
                  <a:lnTo>
                    <a:pt x="829366" y="860986"/>
                  </a:lnTo>
                  <a:lnTo>
                    <a:pt x="795005" y="889668"/>
                  </a:lnTo>
                  <a:lnTo>
                    <a:pt x="758115" y="915200"/>
                  </a:lnTo>
                  <a:lnTo>
                    <a:pt x="718904" y="937373"/>
                  </a:lnTo>
                  <a:lnTo>
                    <a:pt x="677580" y="955980"/>
                  </a:lnTo>
                  <a:lnTo>
                    <a:pt x="634350" y="970814"/>
                  </a:lnTo>
                  <a:lnTo>
                    <a:pt x="589421" y="981666"/>
                  </a:lnTo>
                  <a:lnTo>
                    <a:pt x="543002" y="988330"/>
                  </a:lnTo>
                  <a:lnTo>
                    <a:pt x="495300" y="990597"/>
                  </a:lnTo>
                  <a:lnTo>
                    <a:pt x="447597" y="988330"/>
                  </a:lnTo>
                  <a:lnTo>
                    <a:pt x="401178" y="981666"/>
                  </a:lnTo>
                  <a:lnTo>
                    <a:pt x="356249" y="970814"/>
                  </a:lnTo>
                  <a:lnTo>
                    <a:pt x="313019" y="955980"/>
                  </a:lnTo>
                  <a:lnTo>
                    <a:pt x="271695" y="937373"/>
                  </a:lnTo>
                  <a:lnTo>
                    <a:pt x="232484" y="915200"/>
                  </a:lnTo>
                  <a:lnTo>
                    <a:pt x="195594" y="889668"/>
                  </a:lnTo>
                  <a:lnTo>
                    <a:pt x="161233" y="860986"/>
                  </a:lnTo>
                  <a:lnTo>
                    <a:pt x="129607" y="829360"/>
                  </a:lnTo>
                  <a:lnTo>
                    <a:pt x="100925" y="794998"/>
                  </a:lnTo>
                  <a:lnTo>
                    <a:pt x="75394" y="758108"/>
                  </a:lnTo>
                  <a:lnTo>
                    <a:pt x="53222" y="718898"/>
                  </a:lnTo>
                  <a:lnTo>
                    <a:pt x="34615" y="677574"/>
                  </a:lnTo>
                  <a:lnTo>
                    <a:pt x="19782" y="634345"/>
                  </a:lnTo>
                  <a:lnTo>
                    <a:pt x="8930" y="589418"/>
                  </a:lnTo>
                  <a:lnTo>
                    <a:pt x="2267" y="543000"/>
                  </a:lnTo>
                  <a:lnTo>
                    <a:pt x="0" y="495300"/>
                  </a:lnTo>
                  <a:close/>
                </a:path>
              </a:pathLst>
            </a:custGeom>
            <a:ln w="38099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60116" y="3200387"/>
              <a:ext cx="2832100" cy="1169670"/>
            </a:xfrm>
            <a:custGeom>
              <a:avLst/>
              <a:gdLst/>
              <a:ahLst/>
              <a:cxnLst/>
              <a:rect l="l" t="t" r="r" b="b"/>
              <a:pathLst>
                <a:path w="2832100" h="1169670">
                  <a:moveTo>
                    <a:pt x="2831719" y="0"/>
                  </a:moveTo>
                  <a:lnTo>
                    <a:pt x="0" y="0"/>
                  </a:lnTo>
                  <a:lnTo>
                    <a:pt x="0" y="1169555"/>
                  </a:lnTo>
                  <a:lnTo>
                    <a:pt x="2831719" y="1169555"/>
                  </a:lnTo>
                  <a:lnTo>
                    <a:pt x="2831719" y="0"/>
                  </a:lnTo>
                  <a:close/>
                </a:path>
              </a:pathLst>
            </a:custGeom>
            <a:solidFill>
              <a:srgbClr val="4F81BC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11728" y="3231895"/>
            <a:ext cx="19259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latin typeface="Arial"/>
                <a:cs typeface="Arial"/>
              </a:rPr>
              <a:t>Issue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Tracking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77032" y="3658870"/>
            <a:ext cx="239776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Collects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issues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throughout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cycle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project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track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them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through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completion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296729" y="4332795"/>
            <a:ext cx="1490345" cy="1443990"/>
            <a:chOff x="3296729" y="4332795"/>
            <a:chExt cx="1490345" cy="1443990"/>
          </a:xfrm>
        </p:grpSpPr>
        <p:sp>
          <p:nvSpPr>
            <p:cNvPr id="36" name="object 36"/>
            <p:cNvSpPr/>
            <p:nvPr/>
          </p:nvSpPr>
          <p:spPr>
            <a:xfrm>
              <a:off x="3301491" y="4337558"/>
              <a:ext cx="1480820" cy="1434465"/>
            </a:xfrm>
            <a:custGeom>
              <a:avLst/>
              <a:gdLst/>
              <a:ahLst/>
              <a:cxnLst/>
              <a:rect l="l" t="t" r="r" b="b"/>
              <a:pathLst>
                <a:path w="1480820" h="1434464">
                  <a:moveTo>
                    <a:pt x="782447" y="0"/>
                  </a:moveTo>
                  <a:lnTo>
                    <a:pt x="0" y="661670"/>
                  </a:lnTo>
                  <a:lnTo>
                    <a:pt x="370078" y="683768"/>
                  </a:lnTo>
                  <a:lnTo>
                    <a:pt x="327913" y="1389735"/>
                  </a:lnTo>
                  <a:lnTo>
                    <a:pt x="1068197" y="1434045"/>
                  </a:lnTo>
                  <a:lnTo>
                    <a:pt x="1110361" y="728091"/>
                  </a:lnTo>
                  <a:lnTo>
                    <a:pt x="1480566" y="750316"/>
                  </a:lnTo>
                  <a:lnTo>
                    <a:pt x="78244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01491" y="4337558"/>
              <a:ext cx="1480820" cy="1434465"/>
            </a:xfrm>
            <a:custGeom>
              <a:avLst/>
              <a:gdLst/>
              <a:ahLst/>
              <a:cxnLst/>
              <a:rect l="l" t="t" r="r" b="b"/>
              <a:pathLst>
                <a:path w="1480820" h="1434464">
                  <a:moveTo>
                    <a:pt x="327913" y="1389735"/>
                  </a:moveTo>
                  <a:lnTo>
                    <a:pt x="370078" y="683768"/>
                  </a:lnTo>
                  <a:lnTo>
                    <a:pt x="0" y="661670"/>
                  </a:lnTo>
                  <a:lnTo>
                    <a:pt x="782447" y="0"/>
                  </a:lnTo>
                  <a:lnTo>
                    <a:pt x="1480566" y="750316"/>
                  </a:lnTo>
                  <a:lnTo>
                    <a:pt x="1110361" y="728091"/>
                  </a:lnTo>
                  <a:lnTo>
                    <a:pt x="1068197" y="1434045"/>
                  </a:lnTo>
                  <a:lnTo>
                    <a:pt x="327913" y="138973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9" name="object 39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758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sz="24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1957" y="6400901"/>
            <a:ext cx="5260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What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results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have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20" dirty="0">
                <a:latin typeface="Arial"/>
                <a:cs typeface="Arial"/>
              </a:rPr>
              <a:t>we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seen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working</a:t>
            </a:r>
            <a:r>
              <a:rPr sz="1900" b="1" spc="-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this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way?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400" y="3163316"/>
            <a:ext cx="5765165" cy="3390265"/>
            <a:chOff x="533400" y="3163316"/>
            <a:chExt cx="5765165" cy="33902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63316"/>
              <a:ext cx="1616773" cy="7799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6183" y="3810000"/>
              <a:ext cx="4572000" cy="2743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430136" y="3337305"/>
            <a:ext cx="13328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50" dirty="0">
                <a:solidFill>
                  <a:srgbClr val="1F487C"/>
                </a:solidFill>
                <a:latin typeface="Tahoma"/>
                <a:cs typeface="Tahoma"/>
              </a:rPr>
              <a:t>k</a:t>
            </a:r>
            <a:r>
              <a:rPr sz="2800" b="1" spc="60" dirty="0">
                <a:solidFill>
                  <a:srgbClr val="1F487C"/>
                </a:solidFill>
                <a:latin typeface="Tahoma"/>
                <a:cs typeface="Tahoma"/>
              </a:rPr>
              <a:t>a</a:t>
            </a:r>
            <a:r>
              <a:rPr sz="2800" b="1" spc="-140" dirty="0">
                <a:solidFill>
                  <a:srgbClr val="1F487C"/>
                </a:solidFill>
                <a:latin typeface="Tahoma"/>
                <a:cs typeface="Tahoma"/>
              </a:rPr>
              <a:t>n</a:t>
            </a:r>
            <a:r>
              <a:rPr sz="2800" b="1" spc="-20" dirty="0">
                <a:solidFill>
                  <a:srgbClr val="1F487C"/>
                </a:solidFill>
                <a:latin typeface="Tahoma"/>
                <a:cs typeface="Tahoma"/>
              </a:rPr>
              <a:t>b</a:t>
            </a:r>
            <a:r>
              <a:rPr sz="2800" b="1" spc="75" dirty="0">
                <a:solidFill>
                  <a:srgbClr val="1F487C"/>
                </a:solidFill>
                <a:latin typeface="Tahoma"/>
                <a:cs typeface="Tahoma"/>
              </a:rPr>
              <a:t>a</a:t>
            </a:r>
            <a:r>
              <a:rPr sz="2800" b="1" spc="-145" dirty="0">
                <a:solidFill>
                  <a:srgbClr val="1F487C"/>
                </a:solidFill>
                <a:latin typeface="Tahoma"/>
                <a:cs typeface="Tahoma"/>
              </a:rPr>
              <a:t>n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97545" y="1285811"/>
            <a:ext cx="5410200" cy="1486535"/>
            <a:chOff x="1697545" y="1285811"/>
            <a:chExt cx="5410200" cy="14865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7133" y="1295400"/>
              <a:ext cx="5391150" cy="14673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02307" y="1290574"/>
              <a:ext cx="5400675" cy="1477010"/>
            </a:xfrm>
            <a:custGeom>
              <a:avLst/>
              <a:gdLst/>
              <a:ahLst/>
              <a:cxnLst/>
              <a:rect l="l" t="t" r="r" b="b"/>
              <a:pathLst>
                <a:path w="5400675" h="1477010">
                  <a:moveTo>
                    <a:pt x="0" y="1476883"/>
                  </a:moveTo>
                  <a:lnTo>
                    <a:pt x="5400675" y="1476883"/>
                  </a:lnTo>
                  <a:lnTo>
                    <a:pt x="5400675" y="0"/>
                  </a:lnTo>
                  <a:lnTo>
                    <a:pt x="0" y="0"/>
                  </a:lnTo>
                  <a:lnTo>
                    <a:pt x="0" y="147688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19398" y="3424809"/>
            <a:ext cx="138557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0665">
              <a:lnSpc>
                <a:spcPct val="110000"/>
              </a:lnSpc>
              <a:spcBef>
                <a:spcPts val="100"/>
              </a:spcBef>
            </a:pP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USCIS</a:t>
            </a:r>
            <a:r>
              <a:rPr sz="1200" b="1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Agile 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Projects/Portfolios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404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Documentation</a:t>
            </a:r>
            <a:r>
              <a:rPr sz="2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0116" y="3276637"/>
            <a:ext cx="2832100" cy="95440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b="1" spc="-15" dirty="0">
                <a:latin typeface="Arial"/>
                <a:cs typeface="Arial"/>
              </a:rPr>
              <a:t>Documentation</a:t>
            </a:r>
            <a:r>
              <a:rPr sz="1400" b="1" spc="4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8905" marR="118745"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 MT"/>
                <a:cs typeface="Arial MT"/>
              </a:rPr>
              <a:t>Repository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information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throughout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lifecycle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703766" y="4152836"/>
            <a:ext cx="1054100" cy="1153795"/>
            <a:chOff x="2703766" y="4152836"/>
            <a:chExt cx="1054100" cy="1153795"/>
          </a:xfrm>
        </p:grpSpPr>
        <p:sp>
          <p:nvSpPr>
            <p:cNvPr id="33" name="object 33"/>
            <p:cNvSpPr/>
            <p:nvPr/>
          </p:nvSpPr>
          <p:spPr>
            <a:xfrm>
              <a:off x="2708529" y="4157598"/>
              <a:ext cx="1044575" cy="1144270"/>
            </a:xfrm>
            <a:custGeom>
              <a:avLst/>
              <a:gdLst/>
              <a:ahLst/>
              <a:cxnLst/>
              <a:rect l="l" t="t" r="r" b="b"/>
              <a:pathLst>
                <a:path w="1044575" h="1144270">
                  <a:moveTo>
                    <a:pt x="100329" y="0"/>
                  </a:moveTo>
                  <a:lnTo>
                    <a:pt x="336422" y="286003"/>
                  </a:lnTo>
                  <a:lnTo>
                    <a:pt x="0" y="563626"/>
                  </a:lnTo>
                  <a:lnTo>
                    <a:pt x="472058" y="1135634"/>
                  </a:lnTo>
                  <a:lnTo>
                    <a:pt x="808482" y="858012"/>
                  </a:lnTo>
                  <a:lnTo>
                    <a:pt x="1044447" y="1143889"/>
                  </a:lnTo>
                  <a:lnTo>
                    <a:pt x="908811" y="294386"/>
                  </a:lnTo>
                  <a:lnTo>
                    <a:pt x="10032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08529" y="4157598"/>
              <a:ext cx="1044575" cy="1144270"/>
            </a:xfrm>
            <a:custGeom>
              <a:avLst/>
              <a:gdLst/>
              <a:ahLst/>
              <a:cxnLst/>
              <a:rect l="l" t="t" r="r" b="b"/>
              <a:pathLst>
                <a:path w="1044575" h="1144270">
                  <a:moveTo>
                    <a:pt x="0" y="563626"/>
                  </a:moveTo>
                  <a:lnTo>
                    <a:pt x="336422" y="286003"/>
                  </a:lnTo>
                  <a:lnTo>
                    <a:pt x="100329" y="0"/>
                  </a:lnTo>
                  <a:lnTo>
                    <a:pt x="908811" y="294386"/>
                  </a:lnTo>
                  <a:lnTo>
                    <a:pt x="1044447" y="1143889"/>
                  </a:lnTo>
                  <a:lnTo>
                    <a:pt x="808482" y="858012"/>
                  </a:lnTo>
                  <a:lnTo>
                    <a:pt x="472058" y="1135634"/>
                  </a:lnTo>
                  <a:lnTo>
                    <a:pt x="0" y="56362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6" name="object 36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2204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35680" y="3276600"/>
            <a:ext cx="2832100" cy="1384935"/>
          </a:xfrm>
          <a:custGeom>
            <a:avLst/>
            <a:gdLst/>
            <a:ahLst/>
            <a:cxnLst/>
            <a:rect l="l" t="t" r="r" b="b"/>
            <a:pathLst>
              <a:path w="2832100" h="1384935">
                <a:moveTo>
                  <a:pt x="2831719" y="0"/>
                </a:moveTo>
                <a:lnTo>
                  <a:pt x="0" y="0"/>
                </a:lnTo>
                <a:lnTo>
                  <a:pt x="0" y="1384935"/>
                </a:lnTo>
                <a:lnTo>
                  <a:pt x="2831719" y="1384935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07714" y="3308095"/>
            <a:ext cx="12858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Arial"/>
                <a:cs typeface="Arial"/>
              </a:rPr>
              <a:t>Deploy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07460" y="3735070"/>
            <a:ext cx="228790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317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Installs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configures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package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created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build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appropriate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environments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21394" y="3195891"/>
            <a:ext cx="581025" cy="1492885"/>
            <a:chOff x="2521394" y="3195891"/>
            <a:chExt cx="581025" cy="1492885"/>
          </a:xfrm>
        </p:grpSpPr>
        <p:sp>
          <p:nvSpPr>
            <p:cNvPr id="35" name="object 35"/>
            <p:cNvSpPr/>
            <p:nvPr/>
          </p:nvSpPr>
          <p:spPr>
            <a:xfrm>
              <a:off x="2526157" y="3200654"/>
              <a:ext cx="571500" cy="1483360"/>
            </a:xfrm>
            <a:custGeom>
              <a:avLst/>
              <a:gdLst/>
              <a:ahLst/>
              <a:cxnLst/>
              <a:rect l="l" t="t" r="r" b="b"/>
              <a:pathLst>
                <a:path w="571500" h="1483360">
                  <a:moveTo>
                    <a:pt x="285623" y="0"/>
                  </a:moveTo>
                  <a:lnTo>
                    <a:pt x="285623" y="370840"/>
                  </a:lnTo>
                  <a:lnTo>
                    <a:pt x="0" y="370840"/>
                  </a:lnTo>
                  <a:lnTo>
                    <a:pt x="0" y="1112393"/>
                  </a:lnTo>
                  <a:lnTo>
                    <a:pt x="285623" y="1112393"/>
                  </a:lnTo>
                  <a:lnTo>
                    <a:pt x="285623" y="1483233"/>
                  </a:lnTo>
                  <a:lnTo>
                    <a:pt x="571373" y="741553"/>
                  </a:lnTo>
                  <a:lnTo>
                    <a:pt x="28562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26157" y="3200654"/>
              <a:ext cx="571500" cy="1483360"/>
            </a:xfrm>
            <a:custGeom>
              <a:avLst/>
              <a:gdLst/>
              <a:ahLst/>
              <a:cxnLst/>
              <a:rect l="l" t="t" r="r" b="b"/>
              <a:pathLst>
                <a:path w="571500" h="1483360">
                  <a:moveTo>
                    <a:pt x="0" y="370840"/>
                  </a:moveTo>
                  <a:lnTo>
                    <a:pt x="285623" y="370840"/>
                  </a:lnTo>
                  <a:lnTo>
                    <a:pt x="285623" y="0"/>
                  </a:lnTo>
                  <a:lnTo>
                    <a:pt x="571373" y="741553"/>
                  </a:lnTo>
                  <a:lnTo>
                    <a:pt x="285623" y="1483233"/>
                  </a:lnTo>
                  <a:lnTo>
                    <a:pt x="285623" y="1112393"/>
                  </a:lnTo>
                  <a:lnTo>
                    <a:pt x="0" y="1112393"/>
                  </a:lnTo>
                  <a:lnTo>
                    <a:pt x="0" y="3708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8" name="object 38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1598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35680" y="3276587"/>
            <a:ext cx="2832100" cy="1169670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b="1" spc="-10" dirty="0">
                <a:latin typeface="Arial"/>
                <a:cs typeface="Arial"/>
              </a:rPr>
              <a:t>Monitoring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283845" marR="273050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Collects</a:t>
            </a:r>
            <a:r>
              <a:rPr sz="1400" spc="-10" dirty="0">
                <a:latin typeface="Arial MT"/>
                <a:cs typeface="Arial MT"/>
              </a:rPr>
              <a:t> current-state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data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determine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health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all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environments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13977" y="2232342"/>
            <a:ext cx="1181735" cy="1303655"/>
            <a:chOff x="2613977" y="2232342"/>
            <a:chExt cx="1181735" cy="1303655"/>
          </a:xfrm>
        </p:grpSpPr>
        <p:sp>
          <p:nvSpPr>
            <p:cNvPr id="33" name="object 33"/>
            <p:cNvSpPr/>
            <p:nvPr/>
          </p:nvSpPr>
          <p:spPr>
            <a:xfrm>
              <a:off x="2618739" y="2237104"/>
              <a:ext cx="1172210" cy="1294130"/>
            </a:xfrm>
            <a:custGeom>
              <a:avLst/>
              <a:gdLst/>
              <a:ahLst/>
              <a:cxnLst/>
              <a:rect l="l" t="t" r="r" b="b"/>
              <a:pathLst>
                <a:path w="1172210" h="1294129">
                  <a:moveTo>
                    <a:pt x="1038987" y="0"/>
                  </a:moveTo>
                  <a:lnTo>
                    <a:pt x="857758" y="323469"/>
                  </a:lnTo>
                  <a:lnTo>
                    <a:pt x="362458" y="45974"/>
                  </a:lnTo>
                  <a:lnTo>
                    <a:pt x="0" y="692912"/>
                  </a:lnTo>
                  <a:lnTo>
                    <a:pt x="495173" y="970407"/>
                  </a:lnTo>
                  <a:lnTo>
                    <a:pt x="313944" y="1293876"/>
                  </a:lnTo>
                  <a:lnTo>
                    <a:pt x="1171702" y="924433"/>
                  </a:lnTo>
                  <a:lnTo>
                    <a:pt x="10389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18739" y="2237104"/>
              <a:ext cx="1172210" cy="1294130"/>
            </a:xfrm>
            <a:custGeom>
              <a:avLst/>
              <a:gdLst/>
              <a:ahLst/>
              <a:cxnLst/>
              <a:rect l="l" t="t" r="r" b="b"/>
              <a:pathLst>
                <a:path w="1172210" h="1294129">
                  <a:moveTo>
                    <a:pt x="362458" y="45974"/>
                  </a:moveTo>
                  <a:lnTo>
                    <a:pt x="857758" y="323469"/>
                  </a:lnTo>
                  <a:lnTo>
                    <a:pt x="1038987" y="0"/>
                  </a:lnTo>
                  <a:lnTo>
                    <a:pt x="1171702" y="924433"/>
                  </a:lnTo>
                  <a:lnTo>
                    <a:pt x="313944" y="1293876"/>
                  </a:lnTo>
                  <a:lnTo>
                    <a:pt x="495173" y="970407"/>
                  </a:lnTo>
                  <a:lnTo>
                    <a:pt x="0" y="692912"/>
                  </a:lnTo>
                  <a:lnTo>
                    <a:pt x="362458" y="459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6" name="object 36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490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35680" y="3276637"/>
            <a:ext cx="2832100" cy="95440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b="1" spc="-15" dirty="0">
                <a:latin typeface="Arial"/>
                <a:cs typeface="Arial"/>
              </a:rPr>
              <a:t>Communication</a:t>
            </a:r>
            <a:r>
              <a:rPr sz="1400" b="1" spc="5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07314" marR="99695" algn="ctr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Arial MT"/>
                <a:cs typeface="Arial MT"/>
              </a:rPr>
              <a:t>Method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conveying</a:t>
            </a:r>
            <a:r>
              <a:rPr sz="1400" spc="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information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between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90023" y="450976"/>
            <a:ext cx="4141470" cy="2790190"/>
            <a:chOff x="3490023" y="450976"/>
            <a:chExt cx="4141470" cy="2790190"/>
          </a:xfrm>
        </p:grpSpPr>
        <p:sp>
          <p:nvSpPr>
            <p:cNvPr id="33" name="object 33"/>
            <p:cNvSpPr/>
            <p:nvPr/>
          </p:nvSpPr>
          <p:spPr>
            <a:xfrm>
              <a:off x="3494785" y="1845690"/>
              <a:ext cx="1367790" cy="1390650"/>
            </a:xfrm>
            <a:custGeom>
              <a:avLst/>
              <a:gdLst/>
              <a:ahLst/>
              <a:cxnLst/>
              <a:rect l="l" t="t" r="r" b="b"/>
              <a:pathLst>
                <a:path w="1367789" h="1390650">
                  <a:moveTo>
                    <a:pt x="763524" y="0"/>
                  </a:moveTo>
                  <a:lnTo>
                    <a:pt x="79883" y="287400"/>
                  </a:lnTo>
                  <a:lnTo>
                    <a:pt x="341884" y="910589"/>
                  </a:lnTo>
                  <a:lnTo>
                    <a:pt x="0" y="1054354"/>
                  </a:lnTo>
                  <a:lnTo>
                    <a:pt x="945641" y="1390142"/>
                  </a:lnTo>
                  <a:lnTo>
                    <a:pt x="1367409" y="479551"/>
                  </a:lnTo>
                  <a:lnTo>
                    <a:pt x="1025525" y="623188"/>
                  </a:lnTo>
                  <a:lnTo>
                    <a:pt x="76352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94785" y="1845690"/>
              <a:ext cx="1367790" cy="1390650"/>
            </a:xfrm>
            <a:custGeom>
              <a:avLst/>
              <a:gdLst/>
              <a:ahLst/>
              <a:cxnLst/>
              <a:rect l="l" t="t" r="r" b="b"/>
              <a:pathLst>
                <a:path w="1367789" h="1390650">
                  <a:moveTo>
                    <a:pt x="763524" y="0"/>
                  </a:moveTo>
                  <a:lnTo>
                    <a:pt x="1025525" y="623188"/>
                  </a:lnTo>
                  <a:lnTo>
                    <a:pt x="1367409" y="479551"/>
                  </a:lnTo>
                  <a:lnTo>
                    <a:pt x="945641" y="1390142"/>
                  </a:lnTo>
                  <a:lnTo>
                    <a:pt x="0" y="1054354"/>
                  </a:lnTo>
                  <a:lnTo>
                    <a:pt x="341884" y="910589"/>
                  </a:lnTo>
                  <a:lnTo>
                    <a:pt x="79883" y="287400"/>
                  </a:lnTo>
                  <a:lnTo>
                    <a:pt x="76352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44773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Automate</a:t>
            </a:r>
            <a:r>
              <a:rPr sz="24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Connections!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1615440" cy="2438400"/>
          </a:xfrm>
          <a:custGeom>
            <a:avLst/>
            <a:gdLst/>
            <a:ahLst/>
            <a:cxnLst/>
            <a:rect l="l" t="t" r="r" b="b"/>
            <a:pathLst>
              <a:path w="1615439" h="2438400">
                <a:moveTo>
                  <a:pt x="624839" y="1943100"/>
                </a:moveTo>
                <a:lnTo>
                  <a:pt x="627107" y="1895397"/>
                </a:lnTo>
                <a:lnTo>
                  <a:pt x="633770" y="1848978"/>
                </a:lnTo>
                <a:lnTo>
                  <a:pt x="644622" y="1804049"/>
                </a:lnTo>
                <a:lnTo>
                  <a:pt x="659455" y="1760819"/>
                </a:lnTo>
                <a:lnTo>
                  <a:pt x="678062" y="1719495"/>
                </a:lnTo>
                <a:lnTo>
                  <a:pt x="700234" y="1680284"/>
                </a:lnTo>
                <a:lnTo>
                  <a:pt x="725765" y="1643394"/>
                </a:lnTo>
                <a:lnTo>
                  <a:pt x="754447" y="1609033"/>
                </a:lnTo>
                <a:lnTo>
                  <a:pt x="786073" y="1577407"/>
                </a:lnTo>
                <a:lnTo>
                  <a:pt x="820434" y="1548725"/>
                </a:lnTo>
                <a:lnTo>
                  <a:pt x="857324" y="1523194"/>
                </a:lnTo>
                <a:lnTo>
                  <a:pt x="896535" y="1501022"/>
                </a:lnTo>
                <a:lnTo>
                  <a:pt x="937859" y="1482415"/>
                </a:lnTo>
                <a:lnTo>
                  <a:pt x="981089" y="1467582"/>
                </a:lnTo>
                <a:lnTo>
                  <a:pt x="1026018" y="1456730"/>
                </a:lnTo>
                <a:lnTo>
                  <a:pt x="1072437" y="1450067"/>
                </a:lnTo>
                <a:lnTo>
                  <a:pt x="1120139" y="1447800"/>
                </a:lnTo>
                <a:lnTo>
                  <a:pt x="1167842" y="1450067"/>
                </a:lnTo>
                <a:lnTo>
                  <a:pt x="1214261" y="1456730"/>
                </a:lnTo>
                <a:lnTo>
                  <a:pt x="1259190" y="1467582"/>
                </a:lnTo>
                <a:lnTo>
                  <a:pt x="1302420" y="1482415"/>
                </a:lnTo>
                <a:lnTo>
                  <a:pt x="1343744" y="1501022"/>
                </a:lnTo>
                <a:lnTo>
                  <a:pt x="1382955" y="1523194"/>
                </a:lnTo>
                <a:lnTo>
                  <a:pt x="1419845" y="1548725"/>
                </a:lnTo>
                <a:lnTo>
                  <a:pt x="1454206" y="1577407"/>
                </a:lnTo>
                <a:lnTo>
                  <a:pt x="1485832" y="1609033"/>
                </a:lnTo>
                <a:lnTo>
                  <a:pt x="1514514" y="1643394"/>
                </a:lnTo>
                <a:lnTo>
                  <a:pt x="1540045" y="1680284"/>
                </a:lnTo>
                <a:lnTo>
                  <a:pt x="1562217" y="1719495"/>
                </a:lnTo>
                <a:lnTo>
                  <a:pt x="1580824" y="1760819"/>
                </a:lnTo>
                <a:lnTo>
                  <a:pt x="1595657" y="1804049"/>
                </a:lnTo>
                <a:lnTo>
                  <a:pt x="1606509" y="1848978"/>
                </a:lnTo>
                <a:lnTo>
                  <a:pt x="1613172" y="1895397"/>
                </a:lnTo>
                <a:lnTo>
                  <a:pt x="1615439" y="1943100"/>
                </a:lnTo>
                <a:lnTo>
                  <a:pt x="1613172" y="1990800"/>
                </a:lnTo>
                <a:lnTo>
                  <a:pt x="1606509" y="2037218"/>
                </a:lnTo>
                <a:lnTo>
                  <a:pt x="1595657" y="2082145"/>
                </a:lnTo>
                <a:lnTo>
                  <a:pt x="1580824" y="2125374"/>
                </a:lnTo>
                <a:lnTo>
                  <a:pt x="1562217" y="2166698"/>
                </a:lnTo>
                <a:lnTo>
                  <a:pt x="1540045" y="2205909"/>
                </a:lnTo>
                <a:lnTo>
                  <a:pt x="1514514" y="2242799"/>
                </a:lnTo>
                <a:lnTo>
                  <a:pt x="1485832" y="2277161"/>
                </a:lnTo>
                <a:lnTo>
                  <a:pt x="1454206" y="2308787"/>
                </a:lnTo>
                <a:lnTo>
                  <a:pt x="1419845" y="2337470"/>
                </a:lnTo>
                <a:lnTo>
                  <a:pt x="1382955" y="2363002"/>
                </a:lnTo>
                <a:lnTo>
                  <a:pt x="1343744" y="2385175"/>
                </a:lnTo>
                <a:lnTo>
                  <a:pt x="1302420" y="2403782"/>
                </a:lnTo>
                <a:lnTo>
                  <a:pt x="1259190" y="2418616"/>
                </a:lnTo>
                <a:lnTo>
                  <a:pt x="1214261" y="2429468"/>
                </a:lnTo>
                <a:lnTo>
                  <a:pt x="1167842" y="2436132"/>
                </a:lnTo>
                <a:lnTo>
                  <a:pt x="1120139" y="2438400"/>
                </a:lnTo>
                <a:lnTo>
                  <a:pt x="1072437" y="2436132"/>
                </a:lnTo>
                <a:lnTo>
                  <a:pt x="1026018" y="2429468"/>
                </a:lnTo>
                <a:lnTo>
                  <a:pt x="981089" y="2418616"/>
                </a:lnTo>
                <a:lnTo>
                  <a:pt x="937859" y="2403782"/>
                </a:lnTo>
                <a:lnTo>
                  <a:pt x="896535" y="2385175"/>
                </a:lnTo>
                <a:lnTo>
                  <a:pt x="857324" y="2363002"/>
                </a:lnTo>
                <a:lnTo>
                  <a:pt x="820434" y="2337470"/>
                </a:lnTo>
                <a:lnTo>
                  <a:pt x="786073" y="2308787"/>
                </a:lnTo>
                <a:lnTo>
                  <a:pt x="754447" y="2277161"/>
                </a:lnTo>
                <a:lnTo>
                  <a:pt x="725765" y="2242799"/>
                </a:lnTo>
                <a:lnTo>
                  <a:pt x="700234" y="2205909"/>
                </a:lnTo>
                <a:lnTo>
                  <a:pt x="678062" y="2166698"/>
                </a:lnTo>
                <a:lnTo>
                  <a:pt x="659455" y="2125374"/>
                </a:lnTo>
                <a:lnTo>
                  <a:pt x="644622" y="2082145"/>
                </a:lnTo>
                <a:lnTo>
                  <a:pt x="633770" y="2037218"/>
                </a:lnTo>
                <a:lnTo>
                  <a:pt x="627107" y="1990800"/>
                </a:lnTo>
                <a:lnTo>
                  <a:pt x="624839" y="1943100"/>
                </a:lnTo>
                <a:close/>
              </a:path>
              <a:path w="1615439" h="24384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3" name="object 13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67734" y="949833"/>
              <a:ext cx="2324100" cy="5805805"/>
            </a:xfrm>
            <a:custGeom>
              <a:avLst/>
              <a:gdLst/>
              <a:ahLst/>
              <a:cxnLst/>
              <a:rect l="l" t="t" r="r" b="b"/>
              <a:pathLst>
                <a:path w="2324100" h="5805805">
                  <a:moveTo>
                    <a:pt x="1333500" y="495300"/>
                  </a:moveTo>
                  <a:lnTo>
                    <a:pt x="1335767" y="447617"/>
                  </a:lnTo>
                  <a:lnTo>
                    <a:pt x="1342430" y="401213"/>
                  </a:lnTo>
                  <a:lnTo>
                    <a:pt x="1353282" y="356295"/>
                  </a:lnTo>
                  <a:lnTo>
                    <a:pt x="1368115" y="313072"/>
                  </a:lnTo>
                  <a:lnTo>
                    <a:pt x="1386722" y="271751"/>
                  </a:lnTo>
                  <a:lnTo>
                    <a:pt x="1408894" y="232541"/>
                  </a:lnTo>
                  <a:lnTo>
                    <a:pt x="1434425" y="195649"/>
                  </a:lnTo>
                  <a:lnTo>
                    <a:pt x="1463107" y="161283"/>
                  </a:lnTo>
                  <a:lnTo>
                    <a:pt x="1494733" y="129652"/>
                  </a:lnTo>
                  <a:lnTo>
                    <a:pt x="1529094" y="100963"/>
                  </a:lnTo>
                  <a:lnTo>
                    <a:pt x="1565984" y="75425"/>
                  </a:lnTo>
                  <a:lnTo>
                    <a:pt x="1605195" y="53245"/>
                  </a:lnTo>
                  <a:lnTo>
                    <a:pt x="1646519" y="34631"/>
                  </a:lnTo>
                  <a:lnTo>
                    <a:pt x="1689749" y="19792"/>
                  </a:lnTo>
                  <a:lnTo>
                    <a:pt x="1734678" y="8935"/>
                  </a:lnTo>
                  <a:lnTo>
                    <a:pt x="1781097" y="2268"/>
                  </a:lnTo>
                  <a:lnTo>
                    <a:pt x="1828800" y="0"/>
                  </a:lnTo>
                  <a:lnTo>
                    <a:pt x="1876502" y="2268"/>
                  </a:lnTo>
                  <a:lnTo>
                    <a:pt x="1922921" y="8935"/>
                  </a:lnTo>
                  <a:lnTo>
                    <a:pt x="1967850" y="19792"/>
                  </a:lnTo>
                  <a:lnTo>
                    <a:pt x="2011080" y="34631"/>
                  </a:lnTo>
                  <a:lnTo>
                    <a:pt x="2052404" y="53245"/>
                  </a:lnTo>
                  <a:lnTo>
                    <a:pt x="2091615" y="75425"/>
                  </a:lnTo>
                  <a:lnTo>
                    <a:pt x="2128505" y="100963"/>
                  </a:lnTo>
                  <a:lnTo>
                    <a:pt x="2162866" y="129652"/>
                  </a:lnTo>
                  <a:lnTo>
                    <a:pt x="2194492" y="161283"/>
                  </a:lnTo>
                  <a:lnTo>
                    <a:pt x="2223174" y="195649"/>
                  </a:lnTo>
                  <a:lnTo>
                    <a:pt x="2248705" y="232541"/>
                  </a:lnTo>
                  <a:lnTo>
                    <a:pt x="2270877" y="271751"/>
                  </a:lnTo>
                  <a:lnTo>
                    <a:pt x="2289484" y="313072"/>
                  </a:lnTo>
                  <a:lnTo>
                    <a:pt x="2304317" y="356295"/>
                  </a:lnTo>
                  <a:lnTo>
                    <a:pt x="2315169" y="401213"/>
                  </a:lnTo>
                  <a:lnTo>
                    <a:pt x="2321832" y="447617"/>
                  </a:lnTo>
                  <a:lnTo>
                    <a:pt x="2324100" y="495300"/>
                  </a:lnTo>
                  <a:lnTo>
                    <a:pt x="2321832" y="543002"/>
                  </a:lnTo>
                  <a:lnTo>
                    <a:pt x="2315169" y="589421"/>
                  </a:lnTo>
                  <a:lnTo>
                    <a:pt x="2304317" y="634350"/>
                  </a:lnTo>
                  <a:lnTo>
                    <a:pt x="2289484" y="677580"/>
                  </a:lnTo>
                  <a:lnTo>
                    <a:pt x="2270877" y="718904"/>
                  </a:lnTo>
                  <a:lnTo>
                    <a:pt x="2248705" y="758115"/>
                  </a:lnTo>
                  <a:lnTo>
                    <a:pt x="2223174" y="795005"/>
                  </a:lnTo>
                  <a:lnTo>
                    <a:pt x="2194492" y="829366"/>
                  </a:lnTo>
                  <a:lnTo>
                    <a:pt x="2162866" y="860992"/>
                  </a:lnTo>
                  <a:lnTo>
                    <a:pt x="2128505" y="889674"/>
                  </a:lnTo>
                  <a:lnTo>
                    <a:pt x="2091615" y="915205"/>
                  </a:lnTo>
                  <a:lnTo>
                    <a:pt x="2052404" y="937377"/>
                  </a:lnTo>
                  <a:lnTo>
                    <a:pt x="2011080" y="955984"/>
                  </a:lnTo>
                  <a:lnTo>
                    <a:pt x="1967850" y="970817"/>
                  </a:lnTo>
                  <a:lnTo>
                    <a:pt x="1922921" y="981669"/>
                  </a:lnTo>
                  <a:lnTo>
                    <a:pt x="1876502" y="988332"/>
                  </a:lnTo>
                  <a:lnTo>
                    <a:pt x="1828800" y="990600"/>
                  </a:lnTo>
                  <a:lnTo>
                    <a:pt x="1781097" y="988332"/>
                  </a:lnTo>
                  <a:lnTo>
                    <a:pt x="1734678" y="981669"/>
                  </a:lnTo>
                  <a:lnTo>
                    <a:pt x="1689749" y="970817"/>
                  </a:lnTo>
                  <a:lnTo>
                    <a:pt x="1646519" y="955984"/>
                  </a:lnTo>
                  <a:lnTo>
                    <a:pt x="1605195" y="937377"/>
                  </a:lnTo>
                  <a:lnTo>
                    <a:pt x="1565984" y="915205"/>
                  </a:lnTo>
                  <a:lnTo>
                    <a:pt x="1529094" y="889674"/>
                  </a:lnTo>
                  <a:lnTo>
                    <a:pt x="1494733" y="860992"/>
                  </a:lnTo>
                  <a:lnTo>
                    <a:pt x="1463107" y="829366"/>
                  </a:lnTo>
                  <a:lnTo>
                    <a:pt x="1434425" y="795005"/>
                  </a:lnTo>
                  <a:lnTo>
                    <a:pt x="1408894" y="758115"/>
                  </a:lnTo>
                  <a:lnTo>
                    <a:pt x="1386722" y="718904"/>
                  </a:lnTo>
                  <a:lnTo>
                    <a:pt x="1368115" y="677580"/>
                  </a:lnTo>
                  <a:lnTo>
                    <a:pt x="1353282" y="634350"/>
                  </a:lnTo>
                  <a:lnTo>
                    <a:pt x="1342430" y="589421"/>
                  </a:lnTo>
                  <a:lnTo>
                    <a:pt x="1335767" y="543002"/>
                  </a:lnTo>
                  <a:lnTo>
                    <a:pt x="1333500" y="495300"/>
                  </a:lnTo>
                  <a:close/>
                </a:path>
                <a:path w="2324100" h="5805805">
                  <a:moveTo>
                    <a:pt x="0" y="5309933"/>
                  </a:moveTo>
                  <a:lnTo>
                    <a:pt x="2267" y="5262233"/>
                  </a:lnTo>
                  <a:lnTo>
                    <a:pt x="8930" y="5215815"/>
                  </a:lnTo>
                  <a:lnTo>
                    <a:pt x="19782" y="5170888"/>
                  </a:lnTo>
                  <a:lnTo>
                    <a:pt x="34615" y="5127658"/>
                  </a:lnTo>
                  <a:lnTo>
                    <a:pt x="53222" y="5086334"/>
                  </a:lnTo>
                  <a:lnTo>
                    <a:pt x="75394" y="5047124"/>
                  </a:lnTo>
                  <a:lnTo>
                    <a:pt x="100925" y="5010233"/>
                  </a:lnTo>
                  <a:lnTo>
                    <a:pt x="129607" y="4975872"/>
                  </a:lnTo>
                  <a:lnTo>
                    <a:pt x="161233" y="4944245"/>
                  </a:lnTo>
                  <a:lnTo>
                    <a:pt x="195594" y="4915563"/>
                  </a:lnTo>
                  <a:lnTo>
                    <a:pt x="232484" y="4890031"/>
                  </a:lnTo>
                  <a:lnTo>
                    <a:pt x="271695" y="4867857"/>
                  </a:lnTo>
                  <a:lnTo>
                    <a:pt x="313019" y="4849250"/>
                  </a:lnTo>
                  <a:lnTo>
                    <a:pt x="356249" y="4834417"/>
                  </a:lnTo>
                  <a:lnTo>
                    <a:pt x="401178" y="4823564"/>
                  </a:lnTo>
                  <a:lnTo>
                    <a:pt x="447597" y="4816900"/>
                  </a:lnTo>
                  <a:lnTo>
                    <a:pt x="495300" y="4814633"/>
                  </a:lnTo>
                  <a:lnTo>
                    <a:pt x="543002" y="4816900"/>
                  </a:lnTo>
                  <a:lnTo>
                    <a:pt x="589421" y="4823564"/>
                  </a:lnTo>
                  <a:lnTo>
                    <a:pt x="634350" y="4834417"/>
                  </a:lnTo>
                  <a:lnTo>
                    <a:pt x="677580" y="4849250"/>
                  </a:lnTo>
                  <a:lnTo>
                    <a:pt x="718904" y="4867857"/>
                  </a:lnTo>
                  <a:lnTo>
                    <a:pt x="758115" y="4890031"/>
                  </a:lnTo>
                  <a:lnTo>
                    <a:pt x="795005" y="4915563"/>
                  </a:lnTo>
                  <a:lnTo>
                    <a:pt x="829366" y="4944245"/>
                  </a:lnTo>
                  <a:lnTo>
                    <a:pt x="860992" y="4975872"/>
                  </a:lnTo>
                  <a:lnTo>
                    <a:pt x="889674" y="5010233"/>
                  </a:lnTo>
                  <a:lnTo>
                    <a:pt x="915205" y="5047124"/>
                  </a:lnTo>
                  <a:lnTo>
                    <a:pt x="937377" y="5086334"/>
                  </a:lnTo>
                  <a:lnTo>
                    <a:pt x="955984" y="5127658"/>
                  </a:lnTo>
                  <a:lnTo>
                    <a:pt x="970817" y="5170888"/>
                  </a:lnTo>
                  <a:lnTo>
                    <a:pt x="981669" y="5215815"/>
                  </a:lnTo>
                  <a:lnTo>
                    <a:pt x="988332" y="5262233"/>
                  </a:lnTo>
                  <a:lnTo>
                    <a:pt x="990600" y="5309933"/>
                  </a:lnTo>
                  <a:lnTo>
                    <a:pt x="988332" y="5357633"/>
                  </a:lnTo>
                  <a:lnTo>
                    <a:pt x="981669" y="5404051"/>
                  </a:lnTo>
                  <a:lnTo>
                    <a:pt x="970817" y="5448978"/>
                  </a:lnTo>
                  <a:lnTo>
                    <a:pt x="955984" y="5492207"/>
                  </a:lnTo>
                  <a:lnTo>
                    <a:pt x="937377" y="5533531"/>
                  </a:lnTo>
                  <a:lnTo>
                    <a:pt x="915205" y="5572742"/>
                  </a:lnTo>
                  <a:lnTo>
                    <a:pt x="889674" y="5609632"/>
                  </a:lnTo>
                  <a:lnTo>
                    <a:pt x="860992" y="5643993"/>
                  </a:lnTo>
                  <a:lnTo>
                    <a:pt x="829366" y="5675619"/>
                  </a:lnTo>
                  <a:lnTo>
                    <a:pt x="795005" y="5704302"/>
                  </a:lnTo>
                  <a:lnTo>
                    <a:pt x="758115" y="5729833"/>
                  </a:lnTo>
                  <a:lnTo>
                    <a:pt x="718904" y="5752007"/>
                  </a:lnTo>
                  <a:lnTo>
                    <a:pt x="677580" y="5770614"/>
                  </a:lnTo>
                  <a:lnTo>
                    <a:pt x="634350" y="5785447"/>
                  </a:lnTo>
                  <a:lnTo>
                    <a:pt x="589421" y="5796300"/>
                  </a:lnTo>
                  <a:lnTo>
                    <a:pt x="543002" y="5802963"/>
                  </a:lnTo>
                  <a:lnTo>
                    <a:pt x="495300" y="5805230"/>
                  </a:lnTo>
                  <a:lnTo>
                    <a:pt x="447597" y="5802963"/>
                  </a:lnTo>
                  <a:lnTo>
                    <a:pt x="401178" y="5796300"/>
                  </a:lnTo>
                  <a:lnTo>
                    <a:pt x="356249" y="5785447"/>
                  </a:lnTo>
                  <a:lnTo>
                    <a:pt x="313019" y="5770614"/>
                  </a:lnTo>
                  <a:lnTo>
                    <a:pt x="271695" y="5752007"/>
                  </a:lnTo>
                  <a:lnTo>
                    <a:pt x="232484" y="5729833"/>
                  </a:lnTo>
                  <a:lnTo>
                    <a:pt x="195594" y="5704302"/>
                  </a:lnTo>
                  <a:lnTo>
                    <a:pt x="161233" y="5675619"/>
                  </a:lnTo>
                  <a:lnTo>
                    <a:pt x="129607" y="5643993"/>
                  </a:lnTo>
                  <a:lnTo>
                    <a:pt x="100925" y="5609632"/>
                  </a:lnTo>
                  <a:lnTo>
                    <a:pt x="75394" y="5572742"/>
                  </a:lnTo>
                  <a:lnTo>
                    <a:pt x="53222" y="5533531"/>
                  </a:lnTo>
                  <a:lnTo>
                    <a:pt x="34615" y="5492207"/>
                  </a:lnTo>
                  <a:lnTo>
                    <a:pt x="19782" y="5448978"/>
                  </a:lnTo>
                  <a:lnTo>
                    <a:pt x="8930" y="5404051"/>
                  </a:lnTo>
                  <a:lnTo>
                    <a:pt x="2267" y="5357633"/>
                  </a:lnTo>
                  <a:lnTo>
                    <a:pt x="0" y="5309933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61323" y="450976"/>
            <a:ext cx="5170170" cy="5325110"/>
            <a:chOff x="2461323" y="450976"/>
            <a:chExt cx="5170170" cy="5325110"/>
          </a:xfrm>
        </p:grpSpPr>
        <p:sp>
          <p:nvSpPr>
            <p:cNvPr id="30" name="object 30"/>
            <p:cNvSpPr/>
            <p:nvPr/>
          </p:nvSpPr>
          <p:spPr>
            <a:xfrm>
              <a:off x="2472435" y="1795398"/>
              <a:ext cx="3860800" cy="3969385"/>
            </a:xfrm>
            <a:custGeom>
              <a:avLst/>
              <a:gdLst/>
              <a:ahLst/>
              <a:cxnLst/>
              <a:rect l="l" t="t" r="r" b="b"/>
              <a:pathLst>
                <a:path w="3860800" h="3969385">
                  <a:moveTo>
                    <a:pt x="2473960" y="0"/>
                  </a:moveTo>
                  <a:lnTo>
                    <a:pt x="1490599" y="3969067"/>
                  </a:lnTo>
                </a:path>
                <a:path w="3860800" h="3969385">
                  <a:moveTo>
                    <a:pt x="2473960" y="0"/>
                  </a:moveTo>
                  <a:lnTo>
                    <a:pt x="1231646" y="185800"/>
                  </a:lnTo>
                </a:path>
                <a:path w="3860800" h="3969385">
                  <a:moveTo>
                    <a:pt x="2473960" y="0"/>
                  </a:moveTo>
                  <a:lnTo>
                    <a:pt x="3634613" y="607313"/>
                  </a:lnTo>
                </a:path>
                <a:path w="3860800" h="3969385">
                  <a:moveTo>
                    <a:pt x="210312" y="955166"/>
                  </a:moveTo>
                  <a:lnTo>
                    <a:pt x="2473960" y="0"/>
                  </a:lnTo>
                </a:path>
                <a:path w="3860800" h="3969385">
                  <a:moveTo>
                    <a:pt x="2473960" y="0"/>
                  </a:moveTo>
                  <a:lnTo>
                    <a:pt x="479806" y="3226435"/>
                  </a:lnTo>
                </a:path>
                <a:path w="3860800" h="3969385">
                  <a:moveTo>
                    <a:pt x="2473960" y="0"/>
                  </a:moveTo>
                  <a:lnTo>
                    <a:pt x="3860546" y="1994153"/>
                  </a:lnTo>
                </a:path>
                <a:path w="3860800" h="3969385">
                  <a:moveTo>
                    <a:pt x="2473960" y="0"/>
                  </a:moveTo>
                  <a:lnTo>
                    <a:pt x="2995803" y="3901605"/>
                  </a:lnTo>
                </a:path>
                <a:path w="3860800" h="3969385">
                  <a:moveTo>
                    <a:pt x="2473960" y="0"/>
                  </a:moveTo>
                  <a:lnTo>
                    <a:pt x="3659251" y="3071241"/>
                  </a:lnTo>
                </a:path>
                <a:path w="3860800" h="3969385">
                  <a:moveTo>
                    <a:pt x="3860546" y="1994153"/>
                  </a:moveTo>
                  <a:lnTo>
                    <a:pt x="479806" y="3226435"/>
                  </a:lnTo>
                </a:path>
                <a:path w="3860800" h="3969385">
                  <a:moveTo>
                    <a:pt x="3860546" y="1994153"/>
                  </a:moveTo>
                  <a:lnTo>
                    <a:pt x="210312" y="955166"/>
                  </a:lnTo>
                </a:path>
                <a:path w="3860800" h="3969385">
                  <a:moveTo>
                    <a:pt x="3860546" y="1994153"/>
                  </a:moveTo>
                  <a:lnTo>
                    <a:pt x="1231646" y="185800"/>
                  </a:lnTo>
                </a:path>
                <a:path w="3860800" h="3969385">
                  <a:moveTo>
                    <a:pt x="3860546" y="1994153"/>
                  </a:moveTo>
                  <a:lnTo>
                    <a:pt x="3659251" y="3071241"/>
                  </a:lnTo>
                </a:path>
                <a:path w="3860800" h="3969385">
                  <a:moveTo>
                    <a:pt x="3860546" y="1994153"/>
                  </a:moveTo>
                  <a:lnTo>
                    <a:pt x="0" y="2128901"/>
                  </a:lnTo>
                </a:path>
                <a:path w="3860800" h="3969385">
                  <a:moveTo>
                    <a:pt x="3860546" y="1994153"/>
                  </a:moveTo>
                  <a:lnTo>
                    <a:pt x="2995803" y="3901605"/>
                  </a:lnTo>
                </a:path>
                <a:path w="3860800" h="3969385">
                  <a:moveTo>
                    <a:pt x="3659251" y="3071241"/>
                  </a:moveTo>
                  <a:lnTo>
                    <a:pt x="1231646" y="185800"/>
                  </a:lnTo>
                </a:path>
                <a:path w="3860800" h="3969385">
                  <a:moveTo>
                    <a:pt x="3659251" y="3071241"/>
                  </a:moveTo>
                  <a:lnTo>
                    <a:pt x="1490599" y="3969067"/>
                  </a:lnTo>
                </a:path>
                <a:path w="3860800" h="3969385">
                  <a:moveTo>
                    <a:pt x="3659251" y="3071241"/>
                  </a:moveTo>
                  <a:lnTo>
                    <a:pt x="0" y="2128901"/>
                  </a:lnTo>
                </a:path>
                <a:path w="3860800" h="3969385">
                  <a:moveTo>
                    <a:pt x="2995803" y="3901605"/>
                  </a:moveTo>
                  <a:lnTo>
                    <a:pt x="1231646" y="185800"/>
                  </a:lnTo>
                </a:path>
                <a:path w="3860800" h="3969385">
                  <a:moveTo>
                    <a:pt x="1490599" y="3969067"/>
                  </a:moveTo>
                  <a:lnTo>
                    <a:pt x="210312" y="955166"/>
                  </a:lnTo>
                </a:path>
                <a:path w="3860800" h="3969385">
                  <a:moveTo>
                    <a:pt x="1490599" y="3969067"/>
                  </a:moveTo>
                  <a:lnTo>
                    <a:pt x="1231646" y="261492"/>
                  </a:lnTo>
                </a:path>
                <a:path w="3860800" h="3969385">
                  <a:moveTo>
                    <a:pt x="1231646" y="185800"/>
                  </a:moveTo>
                  <a:lnTo>
                    <a:pt x="0" y="2128901"/>
                  </a:lnTo>
                </a:path>
                <a:path w="3860800" h="3969385">
                  <a:moveTo>
                    <a:pt x="210312" y="955166"/>
                  </a:moveTo>
                  <a:lnTo>
                    <a:pt x="1231646" y="185800"/>
                  </a:lnTo>
                </a:path>
                <a:path w="3860800" h="3969385">
                  <a:moveTo>
                    <a:pt x="3613912" y="609473"/>
                  </a:moveTo>
                  <a:lnTo>
                    <a:pt x="3860546" y="1994153"/>
                  </a:lnTo>
                </a:path>
                <a:path w="3860800" h="3969385">
                  <a:moveTo>
                    <a:pt x="3634613" y="607313"/>
                  </a:moveTo>
                  <a:lnTo>
                    <a:pt x="3659251" y="3071241"/>
                  </a:lnTo>
                </a:path>
                <a:path w="3860800" h="3969385">
                  <a:moveTo>
                    <a:pt x="3659251" y="3071241"/>
                  </a:moveTo>
                  <a:lnTo>
                    <a:pt x="2995803" y="3901211"/>
                  </a:lnTo>
                </a:path>
                <a:path w="3860800" h="3969385">
                  <a:moveTo>
                    <a:pt x="3613912" y="3070860"/>
                  </a:moveTo>
                  <a:lnTo>
                    <a:pt x="479806" y="3226435"/>
                  </a:lnTo>
                </a:path>
                <a:path w="3860800" h="3969385">
                  <a:moveTo>
                    <a:pt x="210312" y="955166"/>
                  </a:moveTo>
                  <a:lnTo>
                    <a:pt x="3662934" y="3070860"/>
                  </a:lnTo>
                </a:path>
              </a:pathLst>
            </a:custGeom>
            <a:ln w="22225">
              <a:solidFill>
                <a:srgbClr val="33CC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9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84</a:t>
            </a:fld>
            <a:endParaRPr spc="-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78257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Orchestrating</a:t>
            </a:r>
            <a:r>
              <a:rPr sz="32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1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2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3568762"/>
            <a:ext cx="6172200" cy="328923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1367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111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30" h="525144">
                <a:moveTo>
                  <a:pt x="822490" y="0"/>
                </a:moveTo>
                <a:lnTo>
                  <a:pt x="52501" y="0"/>
                </a:lnTo>
                <a:lnTo>
                  <a:pt x="32066" y="4123"/>
                </a:lnTo>
                <a:lnTo>
                  <a:pt x="15378" y="15366"/>
                </a:lnTo>
                <a:lnTo>
                  <a:pt x="4126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6" y="492978"/>
                </a:lnTo>
                <a:lnTo>
                  <a:pt x="15378" y="509651"/>
                </a:lnTo>
                <a:lnTo>
                  <a:pt x="32066" y="520894"/>
                </a:lnTo>
                <a:lnTo>
                  <a:pt x="52501" y="525018"/>
                </a:lnTo>
                <a:lnTo>
                  <a:pt x="822490" y="525018"/>
                </a:lnTo>
                <a:lnTo>
                  <a:pt x="842925" y="520894"/>
                </a:lnTo>
                <a:lnTo>
                  <a:pt x="859613" y="509651"/>
                </a:lnTo>
                <a:lnTo>
                  <a:pt x="870865" y="492978"/>
                </a:lnTo>
                <a:lnTo>
                  <a:pt x="874991" y="472567"/>
                </a:lnTo>
                <a:lnTo>
                  <a:pt x="874991" y="52450"/>
                </a:lnTo>
                <a:lnTo>
                  <a:pt x="870865" y="32039"/>
                </a:lnTo>
                <a:lnTo>
                  <a:pt x="859613" y="15366"/>
                </a:lnTo>
                <a:lnTo>
                  <a:pt x="842925" y="4123"/>
                </a:lnTo>
                <a:lnTo>
                  <a:pt x="82249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5556" y="2765552"/>
            <a:ext cx="7594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Commits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606" y="2749042"/>
            <a:ext cx="185559" cy="2169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32127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30" h="525144">
                <a:moveTo>
                  <a:pt x="822452" y="0"/>
                </a:moveTo>
                <a:lnTo>
                  <a:pt x="52450" y="0"/>
                </a:lnTo>
                <a:lnTo>
                  <a:pt x="32039" y="4123"/>
                </a:lnTo>
                <a:lnTo>
                  <a:pt x="15366" y="15366"/>
                </a:lnTo>
                <a:lnTo>
                  <a:pt x="412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3" y="492978"/>
                </a:lnTo>
                <a:lnTo>
                  <a:pt x="15367" y="509651"/>
                </a:lnTo>
                <a:lnTo>
                  <a:pt x="32039" y="520894"/>
                </a:lnTo>
                <a:lnTo>
                  <a:pt x="52450" y="525018"/>
                </a:lnTo>
                <a:lnTo>
                  <a:pt x="822452" y="525018"/>
                </a:lnTo>
                <a:lnTo>
                  <a:pt x="842883" y="520894"/>
                </a:lnTo>
                <a:lnTo>
                  <a:pt x="859599" y="509651"/>
                </a:lnTo>
                <a:lnTo>
                  <a:pt x="870886" y="492978"/>
                </a:lnTo>
                <a:lnTo>
                  <a:pt x="875029" y="472567"/>
                </a:lnTo>
                <a:lnTo>
                  <a:pt x="875029" y="52450"/>
                </a:lnTo>
                <a:lnTo>
                  <a:pt x="870886" y="32039"/>
                </a:lnTo>
                <a:lnTo>
                  <a:pt x="859599" y="15366"/>
                </a:lnTo>
                <a:lnTo>
                  <a:pt x="842883" y="4123"/>
                </a:lnTo>
                <a:lnTo>
                  <a:pt x="82245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54810" y="2765552"/>
            <a:ext cx="6324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Merge</a:t>
            </a:r>
            <a:r>
              <a:rPr sz="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4660" y="2749042"/>
            <a:ext cx="185419" cy="21691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757042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579" y="0"/>
                </a:moveTo>
                <a:lnTo>
                  <a:pt x="52577" y="0"/>
                </a:lnTo>
                <a:lnTo>
                  <a:pt x="32146" y="4123"/>
                </a:lnTo>
                <a:lnTo>
                  <a:pt x="15430" y="15366"/>
                </a:lnTo>
                <a:lnTo>
                  <a:pt x="414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43" y="492978"/>
                </a:lnTo>
                <a:lnTo>
                  <a:pt x="15430" y="509651"/>
                </a:lnTo>
                <a:lnTo>
                  <a:pt x="32146" y="520894"/>
                </a:lnTo>
                <a:lnTo>
                  <a:pt x="52577" y="525018"/>
                </a:lnTo>
                <a:lnTo>
                  <a:pt x="822579" y="525018"/>
                </a:lnTo>
                <a:lnTo>
                  <a:pt x="842990" y="520894"/>
                </a:lnTo>
                <a:lnTo>
                  <a:pt x="859663" y="509651"/>
                </a:lnTo>
                <a:lnTo>
                  <a:pt x="870906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906" y="32039"/>
                </a:lnTo>
                <a:lnTo>
                  <a:pt x="859663" y="15366"/>
                </a:lnTo>
                <a:lnTo>
                  <a:pt x="842990" y="4123"/>
                </a:lnTo>
                <a:lnTo>
                  <a:pt x="8225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53842" y="2765552"/>
            <a:ext cx="28511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900" spc="1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9576" y="2749042"/>
            <a:ext cx="185547" cy="21691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982084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451" y="0"/>
                </a:moveTo>
                <a:lnTo>
                  <a:pt x="52577" y="0"/>
                </a:lnTo>
                <a:lnTo>
                  <a:pt x="32093" y="4123"/>
                </a:lnTo>
                <a:lnTo>
                  <a:pt x="15382" y="15366"/>
                </a:lnTo>
                <a:lnTo>
                  <a:pt x="4125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5" y="492978"/>
                </a:lnTo>
                <a:lnTo>
                  <a:pt x="15382" y="509651"/>
                </a:lnTo>
                <a:lnTo>
                  <a:pt x="32093" y="520894"/>
                </a:lnTo>
                <a:lnTo>
                  <a:pt x="52577" y="525018"/>
                </a:lnTo>
                <a:lnTo>
                  <a:pt x="822451" y="525018"/>
                </a:lnTo>
                <a:lnTo>
                  <a:pt x="842936" y="520894"/>
                </a:lnTo>
                <a:lnTo>
                  <a:pt x="859647" y="509651"/>
                </a:lnTo>
                <a:lnTo>
                  <a:pt x="870904" y="492978"/>
                </a:lnTo>
                <a:lnTo>
                  <a:pt x="875029" y="472567"/>
                </a:lnTo>
                <a:lnTo>
                  <a:pt x="875029" y="52450"/>
                </a:lnTo>
                <a:lnTo>
                  <a:pt x="870904" y="32039"/>
                </a:lnTo>
                <a:lnTo>
                  <a:pt x="859647" y="15366"/>
                </a:lnTo>
                <a:lnTo>
                  <a:pt x="842936" y="4123"/>
                </a:lnTo>
                <a:lnTo>
                  <a:pt x="822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63110" y="2706370"/>
            <a:ext cx="717550" cy="283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010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endParaRPr sz="900">
              <a:latin typeface="Arial MT"/>
              <a:cs typeface="Arial MT"/>
            </a:endParaRPr>
          </a:p>
          <a:p>
            <a:pPr algn="ctr">
              <a:lnSpc>
                <a:spcPts val="1010"/>
              </a:lnSpc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test/coverage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4617" y="2749042"/>
            <a:ext cx="185420" cy="21691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07127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451" y="0"/>
                </a:moveTo>
                <a:lnTo>
                  <a:pt x="52450" y="0"/>
                </a:lnTo>
                <a:lnTo>
                  <a:pt x="32039" y="4123"/>
                </a:lnTo>
                <a:lnTo>
                  <a:pt x="15366" y="15366"/>
                </a:lnTo>
                <a:lnTo>
                  <a:pt x="412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3" y="492978"/>
                </a:lnTo>
                <a:lnTo>
                  <a:pt x="15366" y="509651"/>
                </a:lnTo>
                <a:lnTo>
                  <a:pt x="32039" y="520894"/>
                </a:lnTo>
                <a:lnTo>
                  <a:pt x="52450" y="525018"/>
                </a:lnTo>
                <a:lnTo>
                  <a:pt x="822451" y="525018"/>
                </a:lnTo>
                <a:lnTo>
                  <a:pt x="842883" y="520894"/>
                </a:lnTo>
                <a:lnTo>
                  <a:pt x="859599" y="509651"/>
                </a:lnTo>
                <a:lnTo>
                  <a:pt x="870886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886" y="32039"/>
                </a:lnTo>
                <a:lnTo>
                  <a:pt x="859599" y="15366"/>
                </a:lnTo>
                <a:lnTo>
                  <a:pt x="842883" y="4123"/>
                </a:lnTo>
                <a:lnTo>
                  <a:pt x="822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94503" y="2765552"/>
            <a:ext cx="7035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od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9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9533" y="2749042"/>
            <a:ext cx="185546" cy="21691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432041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579" y="0"/>
                </a:moveTo>
                <a:lnTo>
                  <a:pt x="52578" y="0"/>
                </a:lnTo>
                <a:lnTo>
                  <a:pt x="32093" y="4123"/>
                </a:lnTo>
                <a:lnTo>
                  <a:pt x="15382" y="15366"/>
                </a:lnTo>
                <a:lnTo>
                  <a:pt x="4125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5" y="492978"/>
                </a:lnTo>
                <a:lnTo>
                  <a:pt x="15382" y="509651"/>
                </a:lnTo>
                <a:lnTo>
                  <a:pt x="32093" y="520894"/>
                </a:lnTo>
                <a:lnTo>
                  <a:pt x="52578" y="525018"/>
                </a:lnTo>
                <a:lnTo>
                  <a:pt x="822579" y="525018"/>
                </a:lnTo>
                <a:lnTo>
                  <a:pt x="842990" y="520894"/>
                </a:lnTo>
                <a:lnTo>
                  <a:pt x="859663" y="509651"/>
                </a:lnTo>
                <a:lnTo>
                  <a:pt x="870906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906" y="32039"/>
                </a:lnTo>
                <a:lnTo>
                  <a:pt x="859663" y="15366"/>
                </a:lnTo>
                <a:lnTo>
                  <a:pt x="842990" y="4123"/>
                </a:lnTo>
                <a:lnTo>
                  <a:pt x="8225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80758" y="2765552"/>
            <a:ext cx="58039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Iss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4575" y="2749042"/>
            <a:ext cx="185547" cy="21691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657083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451" y="0"/>
                </a:moveTo>
                <a:lnTo>
                  <a:pt x="52450" y="0"/>
                </a:lnTo>
                <a:lnTo>
                  <a:pt x="32039" y="4123"/>
                </a:lnTo>
                <a:lnTo>
                  <a:pt x="15367" y="15366"/>
                </a:lnTo>
                <a:lnTo>
                  <a:pt x="412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3" y="492978"/>
                </a:lnTo>
                <a:lnTo>
                  <a:pt x="15367" y="509651"/>
                </a:lnTo>
                <a:lnTo>
                  <a:pt x="32039" y="520894"/>
                </a:lnTo>
                <a:lnTo>
                  <a:pt x="52450" y="525018"/>
                </a:lnTo>
                <a:lnTo>
                  <a:pt x="822451" y="525018"/>
                </a:lnTo>
                <a:lnTo>
                  <a:pt x="842936" y="520894"/>
                </a:lnTo>
                <a:lnTo>
                  <a:pt x="859647" y="509651"/>
                </a:lnTo>
                <a:lnTo>
                  <a:pt x="870904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904" y="32039"/>
                </a:lnTo>
                <a:lnTo>
                  <a:pt x="859647" y="15366"/>
                </a:lnTo>
                <a:lnTo>
                  <a:pt x="842936" y="4123"/>
                </a:lnTo>
                <a:lnTo>
                  <a:pt x="822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906893" y="2765552"/>
            <a:ext cx="38354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oy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23" name="object 23"/>
          <p:cNvSpPr txBox="1"/>
          <p:nvPr/>
        </p:nvSpPr>
        <p:spPr>
          <a:xfrm>
            <a:off x="383540" y="1240662"/>
            <a:ext cx="81864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solidFill>
                  <a:srgbClr val="244060"/>
                </a:solidFill>
                <a:latin typeface="Arial MT"/>
                <a:cs typeface="Arial MT"/>
              </a:rPr>
              <a:t>A</a:t>
            </a:r>
            <a:r>
              <a:rPr sz="2800" spc="-18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6FC0"/>
                </a:solidFill>
                <a:latin typeface="Arial MT"/>
                <a:cs typeface="Arial MT"/>
              </a:rPr>
              <a:t>Pipeline</a:t>
            </a:r>
            <a:r>
              <a:rPr sz="2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44060"/>
                </a:solidFill>
                <a:latin typeface="Arial MT"/>
                <a:cs typeface="Arial MT"/>
              </a:rPr>
              <a:t>is</a:t>
            </a:r>
            <a:r>
              <a:rPr sz="2800" spc="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44060"/>
                </a:solidFill>
                <a:latin typeface="Arial MT"/>
                <a:cs typeface="Arial MT"/>
              </a:rPr>
              <a:t>a</a:t>
            </a:r>
            <a:r>
              <a:rPr sz="2800" spc="-1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00AF50"/>
                </a:solidFill>
                <a:latin typeface="Arial MT"/>
                <a:cs typeface="Arial MT"/>
              </a:rPr>
              <a:t>chain</a:t>
            </a:r>
            <a:r>
              <a:rPr sz="2800" spc="-1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44060"/>
                </a:solidFill>
                <a:latin typeface="Arial MT"/>
                <a:cs typeface="Arial MT"/>
              </a:rPr>
              <a:t>of </a:t>
            </a:r>
            <a:r>
              <a:rPr sz="2800" spc="5" dirty="0">
                <a:solidFill>
                  <a:srgbClr val="92D050"/>
                </a:solidFill>
                <a:latin typeface="Arial MT"/>
                <a:cs typeface="Arial MT"/>
              </a:rPr>
              <a:t>tasks</a:t>
            </a:r>
            <a:r>
              <a:rPr sz="2800" spc="-75" dirty="0">
                <a:solidFill>
                  <a:srgbClr val="92D050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244060"/>
                </a:solidFill>
                <a:latin typeface="Arial MT"/>
                <a:cs typeface="Arial MT"/>
              </a:rPr>
              <a:t>that</a:t>
            </a:r>
            <a:r>
              <a:rPr sz="2800" spc="-2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244060"/>
                </a:solidFill>
                <a:latin typeface="Arial MT"/>
                <a:cs typeface="Arial MT"/>
              </a:rPr>
              <a:t>can</a:t>
            </a:r>
            <a:r>
              <a:rPr sz="2800" dirty="0">
                <a:solidFill>
                  <a:srgbClr val="244060"/>
                </a:solidFill>
                <a:latin typeface="Arial MT"/>
                <a:cs typeface="Arial MT"/>
              </a:rPr>
              <a:t> be</a:t>
            </a:r>
            <a:r>
              <a:rPr sz="2800" spc="-1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92D050"/>
                </a:solidFill>
                <a:latin typeface="Arial MT"/>
                <a:cs typeface="Arial MT"/>
              </a:rPr>
              <a:t>automated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548" y="3578097"/>
            <a:ext cx="7543800" cy="187642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38125" marR="5080" indent="-226060">
              <a:lnSpc>
                <a:spcPts val="2070"/>
              </a:lnSpc>
              <a:spcBef>
                <a:spcPts val="3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Integration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use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pipelines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perform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tasks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repetitively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continuously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23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The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process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called </a:t>
            </a:r>
            <a:r>
              <a:rPr sz="1900" b="1" spc="-10" dirty="0">
                <a:latin typeface="Arial"/>
                <a:cs typeface="Arial"/>
              </a:rPr>
              <a:t>Continuous</a:t>
            </a:r>
            <a:r>
              <a:rPr sz="1900" b="1" spc="9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Integration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(CI)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Pipelines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keep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work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flowing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forward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our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4" name="object 14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15561" y="2927096"/>
            <a:ext cx="947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Pipeline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che</a:t>
            </a:r>
            <a:r>
              <a:rPr sz="1200" dirty="0">
                <a:latin typeface="Arial MT"/>
                <a:cs typeface="Arial MT"/>
              </a:rPr>
              <a:t>st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758" y="3375659"/>
            <a:ext cx="853440" cy="86105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49655" y="378078"/>
            <a:ext cx="6584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Integrate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1836" y="3429000"/>
            <a:ext cx="1490345" cy="2438400"/>
          </a:xfrm>
          <a:custGeom>
            <a:avLst/>
            <a:gdLst/>
            <a:ahLst/>
            <a:cxnLst/>
            <a:rect l="l" t="t" r="r" b="b"/>
            <a:pathLst>
              <a:path w="1490345" h="24384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  <a:path w="1490345" h="2438400">
                <a:moveTo>
                  <a:pt x="499363" y="1943100"/>
                </a:moveTo>
                <a:lnTo>
                  <a:pt x="501631" y="1895397"/>
                </a:lnTo>
                <a:lnTo>
                  <a:pt x="508294" y="1848978"/>
                </a:lnTo>
                <a:lnTo>
                  <a:pt x="519146" y="1804049"/>
                </a:lnTo>
                <a:lnTo>
                  <a:pt x="533979" y="1760819"/>
                </a:lnTo>
                <a:lnTo>
                  <a:pt x="552586" y="1719495"/>
                </a:lnTo>
                <a:lnTo>
                  <a:pt x="574758" y="1680284"/>
                </a:lnTo>
                <a:lnTo>
                  <a:pt x="600289" y="1643394"/>
                </a:lnTo>
                <a:lnTo>
                  <a:pt x="628971" y="1609033"/>
                </a:lnTo>
                <a:lnTo>
                  <a:pt x="660597" y="1577407"/>
                </a:lnTo>
                <a:lnTo>
                  <a:pt x="694958" y="1548725"/>
                </a:lnTo>
                <a:lnTo>
                  <a:pt x="731848" y="1523194"/>
                </a:lnTo>
                <a:lnTo>
                  <a:pt x="771059" y="1501022"/>
                </a:lnTo>
                <a:lnTo>
                  <a:pt x="812383" y="1482415"/>
                </a:lnTo>
                <a:lnTo>
                  <a:pt x="855613" y="1467582"/>
                </a:lnTo>
                <a:lnTo>
                  <a:pt x="900542" y="1456730"/>
                </a:lnTo>
                <a:lnTo>
                  <a:pt x="946961" y="1450067"/>
                </a:lnTo>
                <a:lnTo>
                  <a:pt x="994663" y="1447800"/>
                </a:lnTo>
                <a:lnTo>
                  <a:pt x="1042366" y="1450067"/>
                </a:lnTo>
                <a:lnTo>
                  <a:pt x="1088785" y="1456730"/>
                </a:lnTo>
                <a:lnTo>
                  <a:pt x="1133714" y="1467582"/>
                </a:lnTo>
                <a:lnTo>
                  <a:pt x="1176944" y="1482415"/>
                </a:lnTo>
                <a:lnTo>
                  <a:pt x="1218268" y="1501022"/>
                </a:lnTo>
                <a:lnTo>
                  <a:pt x="1257479" y="1523194"/>
                </a:lnTo>
                <a:lnTo>
                  <a:pt x="1294369" y="1548725"/>
                </a:lnTo>
                <a:lnTo>
                  <a:pt x="1328730" y="1577407"/>
                </a:lnTo>
                <a:lnTo>
                  <a:pt x="1360356" y="1609033"/>
                </a:lnTo>
                <a:lnTo>
                  <a:pt x="1389038" y="1643394"/>
                </a:lnTo>
                <a:lnTo>
                  <a:pt x="1414569" y="1680284"/>
                </a:lnTo>
                <a:lnTo>
                  <a:pt x="1436741" y="1719495"/>
                </a:lnTo>
                <a:lnTo>
                  <a:pt x="1455348" y="1760819"/>
                </a:lnTo>
                <a:lnTo>
                  <a:pt x="1470181" y="1804049"/>
                </a:lnTo>
                <a:lnTo>
                  <a:pt x="1481033" y="1848978"/>
                </a:lnTo>
                <a:lnTo>
                  <a:pt x="1487696" y="1895397"/>
                </a:lnTo>
                <a:lnTo>
                  <a:pt x="1489964" y="1943100"/>
                </a:lnTo>
                <a:lnTo>
                  <a:pt x="1487696" y="1990800"/>
                </a:lnTo>
                <a:lnTo>
                  <a:pt x="1481033" y="2037218"/>
                </a:lnTo>
                <a:lnTo>
                  <a:pt x="1470181" y="2082145"/>
                </a:lnTo>
                <a:lnTo>
                  <a:pt x="1455348" y="2125374"/>
                </a:lnTo>
                <a:lnTo>
                  <a:pt x="1436741" y="2166698"/>
                </a:lnTo>
                <a:lnTo>
                  <a:pt x="1414569" y="2205909"/>
                </a:lnTo>
                <a:lnTo>
                  <a:pt x="1389038" y="2242799"/>
                </a:lnTo>
                <a:lnTo>
                  <a:pt x="1360356" y="2277161"/>
                </a:lnTo>
                <a:lnTo>
                  <a:pt x="1328730" y="2308787"/>
                </a:lnTo>
                <a:lnTo>
                  <a:pt x="1294369" y="2337470"/>
                </a:lnTo>
                <a:lnTo>
                  <a:pt x="1257479" y="2363002"/>
                </a:lnTo>
                <a:lnTo>
                  <a:pt x="1218268" y="2385175"/>
                </a:lnTo>
                <a:lnTo>
                  <a:pt x="1176944" y="2403782"/>
                </a:lnTo>
                <a:lnTo>
                  <a:pt x="1133714" y="2418616"/>
                </a:lnTo>
                <a:lnTo>
                  <a:pt x="1088785" y="2429468"/>
                </a:lnTo>
                <a:lnTo>
                  <a:pt x="1042366" y="2436132"/>
                </a:lnTo>
                <a:lnTo>
                  <a:pt x="994663" y="2438400"/>
                </a:lnTo>
                <a:lnTo>
                  <a:pt x="946961" y="2436132"/>
                </a:lnTo>
                <a:lnTo>
                  <a:pt x="900542" y="2429468"/>
                </a:lnTo>
                <a:lnTo>
                  <a:pt x="855613" y="2418616"/>
                </a:lnTo>
                <a:lnTo>
                  <a:pt x="812383" y="2403782"/>
                </a:lnTo>
                <a:lnTo>
                  <a:pt x="771059" y="2385175"/>
                </a:lnTo>
                <a:lnTo>
                  <a:pt x="731848" y="2363002"/>
                </a:lnTo>
                <a:lnTo>
                  <a:pt x="694958" y="2337470"/>
                </a:lnTo>
                <a:lnTo>
                  <a:pt x="660597" y="2308787"/>
                </a:lnTo>
                <a:lnTo>
                  <a:pt x="628971" y="2277161"/>
                </a:lnTo>
                <a:lnTo>
                  <a:pt x="600289" y="2242799"/>
                </a:lnTo>
                <a:lnTo>
                  <a:pt x="574758" y="2205909"/>
                </a:lnTo>
                <a:lnTo>
                  <a:pt x="552586" y="2166698"/>
                </a:lnTo>
                <a:lnTo>
                  <a:pt x="533979" y="2125374"/>
                </a:lnTo>
                <a:lnTo>
                  <a:pt x="519146" y="2082145"/>
                </a:lnTo>
                <a:lnTo>
                  <a:pt x="508294" y="2037218"/>
                </a:lnTo>
                <a:lnTo>
                  <a:pt x="501631" y="1990800"/>
                </a:lnTo>
                <a:lnTo>
                  <a:pt x="499363" y="19431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5608" y="5005273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6285" y="6074765"/>
            <a:ext cx="390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3" name="object 13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67734" y="949833"/>
              <a:ext cx="2324100" cy="5805805"/>
            </a:xfrm>
            <a:custGeom>
              <a:avLst/>
              <a:gdLst/>
              <a:ahLst/>
              <a:cxnLst/>
              <a:rect l="l" t="t" r="r" b="b"/>
              <a:pathLst>
                <a:path w="2324100" h="5805805">
                  <a:moveTo>
                    <a:pt x="1333500" y="495300"/>
                  </a:moveTo>
                  <a:lnTo>
                    <a:pt x="1335767" y="447617"/>
                  </a:lnTo>
                  <a:lnTo>
                    <a:pt x="1342430" y="401213"/>
                  </a:lnTo>
                  <a:lnTo>
                    <a:pt x="1353282" y="356295"/>
                  </a:lnTo>
                  <a:lnTo>
                    <a:pt x="1368115" y="313072"/>
                  </a:lnTo>
                  <a:lnTo>
                    <a:pt x="1386722" y="271751"/>
                  </a:lnTo>
                  <a:lnTo>
                    <a:pt x="1408894" y="232541"/>
                  </a:lnTo>
                  <a:lnTo>
                    <a:pt x="1434425" y="195649"/>
                  </a:lnTo>
                  <a:lnTo>
                    <a:pt x="1463107" y="161283"/>
                  </a:lnTo>
                  <a:lnTo>
                    <a:pt x="1494733" y="129652"/>
                  </a:lnTo>
                  <a:lnTo>
                    <a:pt x="1529094" y="100963"/>
                  </a:lnTo>
                  <a:lnTo>
                    <a:pt x="1565984" y="75425"/>
                  </a:lnTo>
                  <a:lnTo>
                    <a:pt x="1605195" y="53245"/>
                  </a:lnTo>
                  <a:lnTo>
                    <a:pt x="1646519" y="34631"/>
                  </a:lnTo>
                  <a:lnTo>
                    <a:pt x="1689749" y="19792"/>
                  </a:lnTo>
                  <a:lnTo>
                    <a:pt x="1734678" y="8935"/>
                  </a:lnTo>
                  <a:lnTo>
                    <a:pt x="1781097" y="2268"/>
                  </a:lnTo>
                  <a:lnTo>
                    <a:pt x="1828800" y="0"/>
                  </a:lnTo>
                  <a:lnTo>
                    <a:pt x="1876502" y="2268"/>
                  </a:lnTo>
                  <a:lnTo>
                    <a:pt x="1922921" y="8935"/>
                  </a:lnTo>
                  <a:lnTo>
                    <a:pt x="1967850" y="19792"/>
                  </a:lnTo>
                  <a:lnTo>
                    <a:pt x="2011080" y="34631"/>
                  </a:lnTo>
                  <a:lnTo>
                    <a:pt x="2052404" y="53245"/>
                  </a:lnTo>
                  <a:lnTo>
                    <a:pt x="2091615" y="75425"/>
                  </a:lnTo>
                  <a:lnTo>
                    <a:pt x="2128505" y="100963"/>
                  </a:lnTo>
                  <a:lnTo>
                    <a:pt x="2162866" y="129652"/>
                  </a:lnTo>
                  <a:lnTo>
                    <a:pt x="2194492" y="161283"/>
                  </a:lnTo>
                  <a:lnTo>
                    <a:pt x="2223174" y="195649"/>
                  </a:lnTo>
                  <a:lnTo>
                    <a:pt x="2248705" y="232541"/>
                  </a:lnTo>
                  <a:lnTo>
                    <a:pt x="2270877" y="271751"/>
                  </a:lnTo>
                  <a:lnTo>
                    <a:pt x="2289484" y="313072"/>
                  </a:lnTo>
                  <a:lnTo>
                    <a:pt x="2304317" y="356295"/>
                  </a:lnTo>
                  <a:lnTo>
                    <a:pt x="2315169" y="401213"/>
                  </a:lnTo>
                  <a:lnTo>
                    <a:pt x="2321832" y="447617"/>
                  </a:lnTo>
                  <a:lnTo>
                    <a:pt x="2324100" y="495300"/>
                  </a:lnTo>
                  <a:lnTo>
                    <a:pt x="2321832" y="543002"/>
                  </a:lnTo>
                  <a:lnTo>
                    <a:pt x="2315169" y="589421"/>
                  </a:lnTo>
                  <a:lnTo>
                    <a:pt x="2304317" y="634350"/>
                  </a:lnTo>
                  <a:lnTo>
                    <a:pt x="2289484" y="677580"/>
                  </a:lnTo>
                  <a:lnTo>
                    <a:pt x="2270877" y="718904"/>
                  </a:lnTo>
                  <a:lnTo>
                    <a:pt x="2248705" y="758115"/>
                  </a:lnTo>
                  <a:lnTo>
                    <a:pt x="2223174" y="795005"/>
                  </a:lnTo>
                  <a:lnTo>
                    <a:pt x="2194492" y="829366"/>
                  </a:lnTo>
                  <a:lnTo>
                    <a:pt x="2162866" y="860992"/>
                  </a:lnTo>
                  <a:lnTo>
                    <a:pt x="2128505" y="889674"/>
                  </a:lnTo>
                  <a:lnTo>
                    <a:pt x="2091615" y="915205"/>
                  </a:lnTo>
                  <a:lnTo>
                    <a:pt x="2052404" y="937377"/>
                  </a:lnTo>
                  <a:lnTo>
                    <a:pt x="2011080" y="955984"/>
                  </a:lnTo>
                  <a:lnTo>
                    <a:pt x="1967850" y="970817"/>
                  </a:lnTo>
                  <a:lnTo>
                    <a:pt x="1922921" y="981669"/>
                  </a:lnTo>
                  <a:lnTo>
                    <a:pt x="1876502" y="988332"/>
                  </a:lnTo>
                  <a:lnTo>
                    <a:pt x="1828800" y="990600"/>
                  </a:lnTo>
                  <a:lnTo>
                    <a:pt x="1781097" y="988332"/>
                  </a:lnTo>
                  <a:lnTo>
                    <a:pt x="1734678" y="981669"/>
                  </a:lnTo>
                  <a:lnTo>
                    <a:pt x="1689749" y="970817"/>
                  </a:lnTo>
                  <a:lnTo>
                    <a:pt x="1646519" y="955984"/>
                  </a:lnTo>
                  <a:lnTo>
                    <a:pt x="1605195" y="937377"/>
                  </a:lnTo>
                  <a:lnTo>
                    <a:pt x="1565984" y="915205"/>
                  </a:lnTo>
                  <a:lnTo>
                    <a:pt x="1529094" y="889674"/>
                  </a:lnTo>
                  <a:lnTo>
                    <a:pt x="1494733" y="860992"/>
                  </a:lnTo>
                  <a:lnTo>
                    <a:pt x="1463107" y="829366"/>
                  </a:lnTo>
                  <a:lnTo>
                    <a:pt x="1434425" y="795005"/>
                  </a:lnTo>
                  <a:lnTo>
                    <a:pt x="1408894" y="758115"/>
                  </a:lnTo>
                  <a:lnTo>
                    <a:pt x="1386722" y="718904"/>
                  </a:lnTo>
                  <a:lnTo>
                    <a:pt x="1368115" y="677580"/>
                  </a:lnTo>
                  <a:lnTo>
                    <a:pt x="1353282" y="634350"/>
                  </a:lnTo>
                  <a:lnTo>
                    <a:pt x="1342430" y="589421"/>
                  </a:lnTo>
                  <a:lnTo>
                    <a:pt x="1335767" y="543002"/>
                  </a:lnTo>
                  <a:lnTo>
                    <a:pt x="1333500" y="495300"/>
                  </a:lnTo>
                  <a:close/>
                </a:path>
                <a:path w="2324100" h="5805805">
                  <a:moveTo>
                    <a:pt x="0" y="5309933"/>
                  </a:moveTo>
                  <a:lnTo>
                    <a:pt x="2267" y="5262233"/>
                  </a:lnTo>
                  <a:lnTo>
                    <a:pt x="8930" y="5215815"/>
                  </a:lnTo>
                  <a:lnTo>
                    <a:pt x="19782" y="5170888"/>
                  </a:lnTo>
                  <a:lnTo>
                    <a:pt x="34615" y="5127658"/>
                  </a:lnTo>
                  <a:lnTo>
                    <a:pt x="53222" y="5086334"/>
                  </a:lnTo>
                  <a:lnTo>
                    <a:pt x="75394" y="5047124"/>
                  </a:lnTo>
                  <a:lnTo>
                    <a:pt x="100925" y="5010233"/>
                  </a:lnTo>
                  <a:lnTo>
                    <a:pt x="129607" y="4975872"/>
                  </a:lnTo>
                  <a:lnTo>
                    <a:pt x="161233" y="4944245"/>
                  </a:lnTo>
                  <a:lnTo>
                    <a:pt x="195594" y="4915563"/>
                  </a:lnTo>
                  <a:lnTo>
                    <a:pt x="232484" y="4890031"/>
                  </a:lnTo>
                  <a:lnTo>
                    <a:pt x="271695" y="4867857"/>
                  </a:lnTo>
                  <a:lnTo>
                    <a:pt x="313019" y="4849250"/>
                  </a:lnTo>
                  <a:lnTo>
                    <a:pt x="356249" y="4834417"/>
                  </a:lnTo>
                  <a:lnTo>
                    <a:pt x="401178" y="4823564"/>
                  </a:lnTo>
                  <a:lnTo>
                    <a:pt x="447597" y="4816900"/>
                  </a:lnTo>
                  <a:lnTo>
                    <a:pt x="495300" y="4814633"/>
                  </a:lnTo>
                  <a:lnTo>
                    <a:pt x="543002" y="4816900"/>
                  </a:lnTo>
                  <a:lnTo>
                    <a:pt x="589421" y="4823564"/>
                  </a:lnTo>
                  <a:lnTo>
                    <a:pt x="634350" y="4834417"/>
                  </a:lnTo>
                  <a:lnTo>
                    <a:pt x="677580" y="4849250"/>
                  </a:lnTo>
                  <a:lnTo>
                    <a:pt x="718904" y="4867857"/>
                  </a:lnTo>
                  <a:lnTo>
                    <a:pt x="758115" y="4890031"/>
                  </a:lnTo>
                  <a:lnTo>
                    <a:pt x="795005" y="4915563"/>
                  </a:lnTo>
                  <a:lnTo>
                    <a:pt x="829366" y="4944245"/>
                  </a:lnTo>
                  <a:lnTo>
                    <a:pt x="860992" y="4975872"/>
                  </a:lnTo>
                  <a:lnTo>
                    <a:pt x="889674" y="5010233"/>
                  </a:lnTo>
                  <a:lnTo>
                    <a:pt x="915205" y="5047124"/>
                  </a:lnTo>
                  <a:lnTo>
                    <a:pt x="937377" y="5086334"/>
                  </a:lnTo>
                  <a:lnTo>
                    <a:pt x="955984" y="5127658"/>
                  </a:lnTo>
                  <a:lnTo>
                    <a:pt x="970817" y="5170888"/>
                  </a:lnTo>
                  <a:lnTo>
                    <a:pt x="981669" y="5215815"/>
                  </a:lnTo>
                  <a:lnTo>
                    <a:pt x="988332" y="5262233"/>
                  </a:lnTo>
                  <a:lnTo>
                    <a:pt x="990600" y="5309933"/>
                  </a:lnTo>
                  <a:lnTo>
                    <a:pt x="988332" y="5357633"/>
                  </a:lnTo>
                  <a:lnTo>
                    <a:pt x="981669" y="5404051"/>
                  </a:lnTo>
                  <a:lnTo>
                    <a:pt x="970817" y="5448978"/>
                  </a:lnTo>
                  <a:lnTo>
                    <a:pt x="955984" y="5492207"/>
                  </a:lnTo>
                  <a:lnTo>
                    <a:pt x="937377" y="5533531"/>
                  </a:lnTo>
                  <a:lnTo>
                    <a:pt x="915205" y="5572742"/>
                  </a:lnTo>
                  <a:lnTo>
                    <a:pt x="889674" y="5609632"/>
                  </a:lnTo>
                  <a:lnTo>
                    <a:pt x="860992" y="5643993"/>
                  </a:lnTo>
                  <a:lnTo>
                    <a:pt x="829366" y="5675619"/>
                  </a:lnTo>
                  <a:lnTo>
                    <a:pt x="795005" y="5704302"/>
                  </a:lnTo>
                  <a:lnTo>
                    <a:pt x="758115" y="5729833"/>
                  </a:lnTo>
                  <a:lnTo>
                    <a:pt x="718904" y="5752007"/>
                  </a:lnTo>
                  <a:lnTo>
                    <a:pt x="677580" y="5770614"/>
                  </a:lnTo>
                  <a:lnTo>
                    <a:pt x="634350" y="5785447"/>
                  </a:lnTo>
                  <a:lnTo>
                    <a:pt x="589421" y="5796300"/>
                  </a:lnTo>
                  <a:lnTo>
                    <a:pt x="543002" y="5802963"/>
                  </a:lnTo>
                  <a:lnTo>
                    <a:pt x="495300" y="5805230"/>
                  </a:lnTo>
                  <a:lnTo>
                    <a:pt x="447597" y="5802963"/>
                  </a:lnTo>
                  <a:lnTo>
                    <a:pt x="401178" y="5796300"/>
                  </a:lnTo>
                  <a:lnTo>
                    <a:pt x="356249" y="5785447"/>
                  </a:lnTo>
                  <a:lnTo>
                    <a:pt x="313019" y="5770614"/>
                  </a:lnTo>
                  <a:lnTo>
                    <a:pt x="271695" y="5752007"/>
                  </a:lnTo>
                  <a:lnTo>
                    <a:pt x="232484" y="5729833"/>
                  </a:lnTo>
                  <a:lnTo>
                    <a:pt x="195594" y="5704302"/>
                  </a:lnTo>
                  <a:lnTo>
                    <a:pt x="161233" y="5675619"/>
                  </a:lnTo>
                  <a:lnTo>
                    <a:pt x="129607" y="5643993"/>
                  </a:lnTo>
                  <a:lnTo>
                    <a:pt x="100925" y="5609632"/>
                  </a:lnTo>
                  <a:lnTo>
                    <a:pt x="75394" y="5572742"/>
                  </a:lnTo>
                  <a:lnTo>
                    <a:pt x="53222" y="5533531"/>
                  </a:lnTo>
                  <a:lnTo>
                    <a:pt x="34615" y="5492207"/>
                  </a:lnTo>
                  <a:lnTo>
                    <a:pt x="19782" y="5448978"/>
                  </a:lnTo>
                  <a:lnTo>
                    <a:pt x="8930" y="5404051"/>
                  </a:lnTo>
                  <a:lnTo>
                    <a:pt x="2267" y="5357633"/>
                  </a:lnTo>
                  <a:lnTo>
                    <a:pt x="0" y="5309933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69556" y="3552825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922389" y="5102478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84446" y="2927096"/>
            <a:ext cx="947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Pipeline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che</a:t>
            </a:r>
            <a:r>
              <a:rPr sz="1200" dirty="0">
                <a:latin typeface="Arial MT"/>
                <a:cs typeface="Arial MT"/>
              </a:rPr>
              <a:t>st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758" y="3375659"/>
            <a:ext cx="853440" cy="861059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967992" y="450976"/>
            <a:ext cx="5663565" cy="5859780"/>
            <a:chOff x="1967992" y="450976"/>
            <a:chExt cx="5663565" cy="5859780"/>
          </a:xfrm>
        </p:grpSpPr>
        <p:sp>
          <p:nvSpPr>
            <p:cNvPr id="32" name="object 32"/>
            <p:cNvSpPr/>
            <p:nvPr/>
          </p:nvSpPr>
          <p:spPr>
            <a:xfrm>
              <a:off x="1967992" y="1788921"/>
              <a:ext cx="4930140" cy="4521835"/>
            </a:xfrm>
            <a:custGeom>
              <a:avLst/>
              <a:gdLst/>
              <a:ahLst/>
              <a:cxnLst/>
              <a:rect l="l" t="t" r="r" b="b"/>
              <a:pathLst>
                <a:path w="4930140" h="4521835">
                  <a:moveTo>
                    <a:pt x="1736090" y="192278"/>
                  </a:moveTo>
                  <a:lnTo>
                    <a:pt x="1606423" y="214503"/>
                  </a:lnTo>
                  <a:lnTo>
                    <a:pt x="1601216" y="221869"/>
                  </a:lnTo>
                  <a:lnTo>
                    <a:pt x="1602486" y="229616"/>
                  </a:lnTo>
                  <a:lnTo>
                    <a:pt x="1603883" y="237363"/>
                  </a:lnTo>
                  <a:lnTo>
                    <a:pt x="1611249" y="242570"/>
                  </a:lnTo>
                  <a:lnTo>
                    <a:pt x="1664741" y="233464"/>
                  </a:lnTo>
                  <a:lnTo>
                    <a:pt x="0" y="1629156"/>
                  </a:lnTo>
                  <a:lnTo>
                    <a:pt x="18288" y="1651000"/>
                  </a:lnTo>
                  <a:lnTo>
                    <a:pt x="1683016" y="255422"/>
                  </a:lnTo>
                  <a:lnTo>
                    <a:pt x="1667383" y="298958"/>
                  </a:lnTo>
                  <a:lnTo>
                    <a:pt x="1664716" y="306451"/>
                  </a:lnTo>
                  <a:lnTo>
                    <a:pt x="1668526" y="314579"/>
                  </a:lnTo>
                  <a:lnTo>
                    <a:pt x="1683385" y="319913"/>
                  </a:lnTo>
                  <a:lnTo>
                    <a:pt x="1691640" y="316103"/>
                  </a:lnTo>
                  <a:lnTo>
                    <a:pt x="1694307" y="308737"/>
                  </a:lnTo>
                  <a:lnTo>
                    <a:pt x="1733486" y="199517"/>
                  </a:lnTo>
                  <a:lnTo>
                    <a:pt x="1736090" y="192278"/>
                  </a:lnTo>
                  <a:close/>
                </a:path>
                <a:path w="4930140" h="4521835">
                  <a:moveTo>
                    <a:pt x="1747139" y="4089933"/>
                  </a:moveTo>
                  <a:lnTo>
                    <a:pt x="427291" y="2498750"/>
                  </a:lnTo>
                  <a:lnTo>
                    <a:pt x="478282" y="2517394"/>
                  </a:lnTo>
                  <a:lnTo>
                    <a:pt x="486537" y="2513584"/>
                  </a:lnTo>
                  <a:lnTo>
                    <a:pt x="489204" y="2506218"/>
                  </a:lnTo>
                  <a:lnTo>
                    <a:pt x="491871" y="2498725"/>
                  </a:lnTo>
                  <a:lnTo>
                    <a:pt x="488061" y="2490597"/>
                  </a:lnTo>
                  <a:lnTo>
                    <a:pt x="480695" y="2487803"/>
                  </a:lnTo>
                  <a:lnTo>
                    <a:pt x="399275" y="2458085"/>
                  </a:lnTo>
                  <a:lnTo>
                    <a:pt x="364490" y="2445385"/>
                  </a:lnTo>
                  <a:lnTo>
                    <a:pt x="385953" y="2575179"/>
                  </a:lnTo>
                  <a:lnTo>
                    <a:pt x="393319" y="2580513"/>
                  </a:lnTo>
                  <a:lnTo>
                    <a:pt x="408940" y="2577973"/>
                  </a:lnTo>
                  <a:lnTo>
                    <a:pt x="414147" y="2570607"/>
                  </a:lnTo>
                  <a:lnTo>
                    <a:pt x="412877" y="2562733"/>
                  </a:lnTo>
                  <a:lnTo>
                    <a:pt x="405269" y="2516987"/>
                  </a:lnTo>
                  <a:lnTo>
                    <a:pt x="1725041" y="4108170"/>
                  </a:lnTo>
                  <a:lnTo>
                    <a:pt x="1747139" y="4089933"/>
                  </a:lnTo>
                  <a:close/>
                </a:path>
                <a:path w="4930140" h="4521835">
                  <a:moveTo>
                    <a:pt x="3006725" y="4417542"/>
                  </a:moveTo>
                  <a:lnTo>
                    <a:pt x="3003042" y="4389209"/>
                  </a:lnTo>
                  <a:lnTo>
                    <a:pt x="2568956" y="4446130"/>
                  </a:lnTo>
                  <a:lnTo>
                    <a:pt x="2546502" y="4463504"/>
                  </a:lnTo>
                  <a:lnTo>
                    <a:pt x="2558783" y="4453991"/>
                  </a:lnTo>
                  <a:lnTo>
                    <a:pt x="2611882" y="4412907"/>
                  </a:lnTo>
                  <a:lnTo>
                    <a:pt x="2594356" y="4390314"/>
                  </a:lnTo>
                  <a:lnTo>
                    <a:pt x="2490216" y="4470844"/>
                  </a:lnTo>
                  <a:lnTo>
                    <a:pt x="2611628" y="4521835"/>
                  </a:lnTo>
                  <a:lnTo>
                    <a:pt x="2620010" y="4518406"/>
                  </a:lnTo>
                  <a:lnTo>
                    <a:pt x="2626106" y="4503864"/>
                  </a:lnTo>
                  <a:lnTo>
                    <a:pt x="2622677" y="4495482"/>
                  </a:lnTo>
                  <a:lnTo>
                    <a:pt x="2588984" y="4481334"/>
                  </a:lnTo>
                  <a:lnTo>
                    <a:pt x="2572613" y="4474464"/>
                  </a:lnTo>
                  <a:lnTo>
                    <a:pt x="2520188" y="4481334"/>
                  </a:lnTo>
                  <a:lnTo>
                    <a:pt x="2542070" y="4478464"/>
                  </a:lnTo>
                  <a:lnTo>
                    <a:pt x="2572613" y="4474464"/>
                  </a:lnTo>
                  <a:lnTo>
                    <a:pt x="3006725" y="4417542"/>
                  </a:lnTo>
                  <a:close/>
                </a:path>
                <a:path w="4930140" h="4521835">
                  <a:moveTo>
                    <a:pt x="4518025" y="1519047"/>
                  </a:moveTo>
                  <a:lnTo>
                    <a:pt x="4511929" y="1512316"/>
                  </a:lnTo>
                  <a:lnTo>
                    <a:pt x="4496181" y="1511300"/>
                  </a:lnTo>
                  <a:lnTo>
                    <a:pt x="4489450" y="1517269"/>
                  </a:lnTo>
                  <a:lnTo>
                    <a:pt x="4488840" y="1526921"/>
                  </a:lnTo>
                  <a:lnTo>
                    <a:pt x="4486148" y="1571536"/>
                  </a:lnTo>
                  <a:lnTo>
                    <a:pt x="3691509" y="0"/>
                  </a:lnTo>
                  <a:lnTo>
                    <a:pt x="3666109" y="12954"/>
                  </a:lnTo>
                  <a:lnTo>
                    <a:pt x="4460621" y="1584363"/>
                  </a:lnTo>
                  <a:lnTo>
                    <a:pt x="4415155" y="1554861"/>
                  </a:lnTo>
                  <a:lnTo>
                    <a:pt x="4406265" y="1556766"/>
                  </a:lnTo>
                  <a:lnTo>
                    <a:pt x="4401947" y="1563370"/>
                  </a:lnTo>
                  <a:lnTo>
                    <a:pt x="4397756" y="1570101"/>
                  </a:lnTo>
                  <a:lnTo>
                    <a:pt x="4399534" y="1578864"/>
                  </a:lnTo>
                  <a:lnTo>
                    <a:pt x="4510024" y="1650492"/>
                  </a:lnTo>
                  <a:lnTo>
                    <a:pt x="4511167" y="1631569"/>
                  </a:lnTo>
                  <a:lnTo>
                    <a:pt x="4517618" y="1525270"/>
                  </a:lnTo>
                  <a:lnTo>
                    <a:pt x="4518025" y="1519047"/>
                  </a:lnTo>
                  <a:close/>
                </a:path>
                <a:path w="4930140" h="4521835">
                  <a:moveTo>
                    <a:pt x="4523740" y="3933685"/>
                  </a:moveTo>
                  <a:lnTo>
                    <a:pt x="4504309" y="3912717"/>
                  </a:lnTo>
                  <a:lnTo>
                    <a:pt x="4045280" y="4337850"/>
                  </a:lnTo>
                  <a:lnTo>
                    <a:pt x="4061079" y="4285831"/>
                  </a:lnTo>
                  <a:lnTo>
                    <a:pt x="4056888" y="4277855"/>
                  </a:lnTo>
                  <a:lnTo>
                    <a:pt x="4041775" y="4273258"/>
                  </a:lnTo>
                  <a:lnTo>
                    <a:pt x="4033774" y="4277512"/>
                  </a:lnTo>
                  <a:lnTo>
                    <a:pt x="3995420" y="4403420"/>
                  </a:lnTo>
                  <a:lnTo>
                    <a:pt x="4034866" y="4394644"/>
                  </a:lnTo>
                  <a:lnTo>
                    <a:pt x="4123944" y="4374832"/>
                  </a:lnTo>
                  <a:lnTo>
                    <a:pt x="4128770" y="4367200"/>
                  </a:lnTo>
                  <a:lnTo>
                    <a:pt x="4127119" y="4359491"/>
                  </a:lnTo>
                  <a:lnTo>
                    <a:pt x="4125341" y="4351794"/>
                  </a:lnTo>
                  <a:lnTo>
                    <a:pt x="4117721" y="4346943"/>
                  </a:lnTo>
                  <a:lnTo>
                    <a:pt x="4064812" y="4358729"/>
                  </a:lnTo>
                  <a:lnTo>
                    <a:pt x="4523740" y="3933685"/>
                  </a:lnTo>
                  <a:close/>
                </a:path>
                <a:path w="4930140" h="4521835">
                  <a:moveTo>
                    <a:pt x="4929759" y="2963545"/>
                  </a:moveTo>
                  <a:lnTo>
                    <a:pt x="4927346" y="2954909"/>
                  </a:lnTo>
                  <a:lnTo>
                    <a:pt x="4920615" y="2950972"/>
                  </a:lnTo>
                  <a:lnTo>
                    <a:pt x="4913757" y="2947035"/>
                  </a:lnTo>
                  <a:lnTo>
                    <a:pt x="4904994" y="2949321"/>
                  </a:lnTo>
                  <a:lnTo>
                    <a:pt x="4877955" y="2996438"/>
                  </a:lnTo>
                  <a:lnTo>
                    <a:pt x="4874514" y="2495804"/>
                  </a:lnTo>
                  <a:lnTo>
                    <a:pt x="4845939" y="2496058"/>
                  </a:lnTo>
                  <a:lnTo>
                    <a:pt x="4849380" y="2996666"/>
                  </a:lnTo>
                  <a:lnTo>
                    <a:pt x="4825746" y="2956687"/>
                  </a:lnTo>
                  <a:lnTo>
                    <a:pt x="4821682" y="2949956"/>
                  </a:lnTo>
                  <a:lnTo>
                    <a:pt x="4812919" y="2947670"/>
                  </a:lnTo>
                  <a:lnTo>
                    <a:pt x="4806188" y="2951734"/>
                  </a:lnTo>
                  <a:lnTo>
                    <a:pt x="4799330" y="2955671"/>
                  </a:lnTo>
                  <a:lnTo>
                    <a:pt x="4797171" y="2964434"/>
                  </a:lnTo>
                  <a:lnTo>
                    <a:pt x="4801108" y="2971292"/>
                  </a:lnTo>
                  <a:lnTo>
                    <a:pt x="4864227" y="3077718"/>
                  </a:lnTo>
                  <a:lnTo>
                    <a:pt x="4880407" y="3049524"/>
                  </a:lnTo>
                  <a:lnTo>
                    <a:pt x="4929759" y="2963545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94172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49655" y="378078"/>
            <a:ext cx="452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9235" y="3735451"/>
            <a:ext cx="1524000" cy="111125"/>
          </a:xfrm>
          <a:custGeom>
            <a:avLst/>
            <a:gdLst/>
            <a:ahLst/>
            <a:cxnLst/>
            <a:rect l="l" t="t" r="r" b="b"/>
            <a:pathLst>
              <a:path w="1524000" h="111125">
                <a:moveTo>
                  <a:pt x="1507355" y="44831"/>
                </a:moveTo>
                <a:lnTo>
                  <a:pt x="1504823" y="44831"/>
                </a:lnTo>
                <a:lnTo>
                  <a:pt x="1505077" y="63881"/>
                </a:lnTo>
                <a:lnTo>
                  <a:pt x="1469791" y="64351"/>
                </a:lnTo>
                <a:lnTo>
                  <a:pt x="1424431" y="91567"/>
                </a:lnTo>
                <a:lnTo>
                  <a:pt x="1419860" y="94361"/>
                </a:lnTo>
                <a:lnTo>
                  <a:pt x="1418463" y="100203"/>
                </a:lnTo>
                <a:lnTo>
                  <a:pt x="1421129" y="104648"/>
                </a:lnTo>
                <a:lnTo>
                  <a:pt x="1423797" y="109219"/>
                </a:lnTo>
                <a:lnTo>
                  <a:pt x="1429639" y="110617"/>
                </a:lnTo>
                <a:lnTo>
                  <a:pt x="1434211" y="107950"/>
                </a:lnTo>
                <a:lnTo>
                  <a:pt x="1523746" y="54101"/>
                </a:lnTo>
                <a:lnTo>
                  <a:pt x="1507355" y="44831"/>
                </a:lnTo>
                <a:close/>
              </a:path>
              <a:path w="1524000" h="111125">
                <a:moveTo>
                  <a:pt x="1428623" y="45847"/>
                </a:moveTo>
                <a:lnTo>
                  <a:pt x="1371473" y="46609"/>
                </a:lnTo>
                <a:lnTo>
                  <a:pt x="1371727" y="65659"/>
                </a:lnTo>
                <a:lnTo>
                  <a:pt x="1428877" y="64897"/>
                </a:lnTo>
                <a:lnTo>
                  <a:pt x="1428623" y="45847"/>
                </a:lnTo>
                <a:close/>
              </a:path>
              <a:path w="1524000" h="111125">
                <a:moveTo>
                  <a:pt x="1469628" y="45300"/>
                </a:moveTo>
                <a:lnTo>
                  <a:pt x="1447673" y="45593"/>
                </a:lnTo>
                <a:lnTo>
                  <a:pt x="1447927" y="64643"/>
                </a:lnTo>
                <a:lnTo>
                  <a:pt x="1469791" y="64351"/>
                </a:lnTo>
                <a:lnTo>
                  <a:pt x="1486061" y="54589"/>
                </a:lnTo>
                <a:lnTo>
                  <a:pt x="1469628" y="45300"/>
                </a:lnTo>
                <a:close/>
              </a:path>
              <a:path w="1524000" h="111125">
                <a:moveTo>
                  <a:pt x="1486061" y="54589"/>
                </a:moveTo>
                <a:lnTo>
                  <a:pt x="1469791" y="64351"/>
                </a:lnTo>
                <a:lnTo>
                  <a:pt x="1505077" y="63881"/>
                </a:lnTo>
                <a:lnTo>
                  <a:pt x="1505060" y="62611"/>
                </a:lnTo>
                <a:lnTo>
                  <a:pt x="1500251" y="62611"/>
                </a:lnTo>
                <a:lnTo>
                  <a:pt x="1486061" y="54589"/>
                </a:lnTo>
                <a:close/>
              </a:path>
              <a:path w="1524000" h="111125">
                <a:moveTo>
                  <a:pt x="1499997" y="46228"/>
                </a:moveTo>
                <a:lnTo>
                  <a:pt x="1486061" y="54589"/>
                </a:lnTo>
                <a:lnTo>
                  <a:pt x="1500251" y="62611"/>
                </a:lnTo>
                <a:lnTo>
                  <a:pt x="1499997" y="46228"/>
                </a:lnTo>
                <a:close/>
              </a:path>
              <a:path w="1524000" h="111125">
                <a:moveTo>
                  <a:pt x="1504841" y="46228"/>
                </a:moveTo>
                <a:lnTo>
                  <a:pt x="1499997" y="46228"/>
                </a:lnTo>
                <a:lnTo>
                  <a:pt x="1500251" y="62611"/>
                </a:lnTo>
                <a:lnTo>
                  <a:pt x="1505060" y="62611"/>
                </a:lnTo>
                <a:lnTo>
                  <a:pt x="1504841" y="46228"/>
                </a:lnTo>
                <a:close/>
              </a:path>
              <a:path w="1524000" h="111125">
                <a:moveTo>
                  <a:pt x="1504823" y="44831"/>
                </a:moveTo>
                <a:lnTo>
                  <a:pt x="1469628" y="45300"/>
                </a:lnTo>
                <a:lnTo>
                  <a:pt x="1486061" y="54589"/>
                </a:lnTo>
                <a:lnTo>
                  <a:pt x="1499997" y="46228"/>
                </a:lnTo>
                <a:lnTo>
                  <a:pt x="1504841" y="46228"/>
                </a:lnTo>
                <a:lnTo>
                  <a:pt x="1504823" y="44831"/>
                </a:lnTo>
                <a:close/>
              </a:path>
              <a:path w="1524000" h="111125">
                <a:moveTo>
                  <a:pt x="1428241" y="0"/>
                </a:moveTo>
                <a:lnTo>
                  <a:pt x="1422400" y="1650"/>
                </a:lnTo>
                <a:lnTo>
                  <a:pt x="1419860" y="6223"/>
                </a:lnTo>
                <a:lnTo>
                  <a:pt x="1417192" y="10794"/>
                </a:lnTo>
                <a:lnTo>
                  <a:pt x="1418843" y="16637"/>
                </a:lnTo>
                <a:lnTo>
                  <a:pt x="1469628" y="45300"/>
                </a:lnTo>
                <a:lnTo>
                  <a:pt x="1504823" y="44831"/>
                </a:lnTo>
                <a:lnTo>
                  <a:pt x="1507355" y="44831"/>
                </a:lnTo>
                <a:lnTo>
                  <a:pt x="1432814" y="2667"/>
                </a:lnTo>
                <a:lnTo>
                  <a:pt x="1428241" y="0"/>
                </a:lnTo>
                <a:close/>
              </a:path>
              <a:path w="1524000" h="111125">
                <a:moveTo>
                  <a:pt x="1352423" y="46862"/>
                </a:moveTo>
                <a:lnTo>
                  <a:pt x="1295273" y="47625"/>
                </a:lnTo>
                <a:lnTo>
                  <a:pt x="1295527" y="66675"/>
                </a:lnTo>
                <a:lnTo>
                  <a:pt x="1352677" y="65912"/>
                </a:lnTo>
                <a:lnTo>
                  <a:pt x="1352423" y="46862"/>
                </a:lnTo>
                <a:close/>
              </a:path>
              <a:path w="1524000" h="111125">
                <a:moveTo>
                  <a:pt x="1276223" y="47879"/>
                </a:moveTo>
                <a:lnTo>
                  <a:pt x="1219073" y="48641"/>
                </a:lnTo>
                <a:lnTo>
                  <a:pt x="1219327" y="67691"/>
                </a:lnTo>
                <a:lnTo>
                  <a:pt x="1276477" y="66929"/>
                </a:lnTo>
                <a:lnTo>
                  <a:pt x="1276223" y="47879"/>
                </a:lnTo>
                <a:close/>
              </a:path>
              <a:path w="1524000" h="111125">
                <a:moveTo>
                  <a:pt x="1200023" y="48894"/>
                </a:moveTo>
                <a:lnTo>
                  <a:pt x="1142873" y="49656"/>
                </a:lnTo>
                <a:lnTo>
                  <a:pt x="1143127" y="68706"/>
                </a:lnTo>
                <a:lnTo>
                  <a:pt x="1200277" y="67944"/>
                </a:lnTo>
                <a:lnTo>
                  <a:pt x="1200023" y="48894"/>
                </a:lnTo>
                <a:close/>
              </a:path>
              <a:path w="1524000" h="111125">
                <a:moveTo>
                  <a:pt x="1123823" y="49911"/>
                </a:moveTo>
                <a:lnTo>
                  <a:pt x="1066673" y="50673"/>
                </a:lnTo>
                <a:lnTo>
                  <a:pt x="1066927" y="69723"/>
                </a:lnTo>
                <a:lnTo>
                  <a:pt x="1124077" y="68961"/>
                </a:lnTo>
                <a:lnTo>
                  <a:pt x="1123823" y="49911"/>
                </a:lnTo>
                <a:close/>
              </a:path>
              <a:path w="1524000" h="111125">
                <a:moveTo>
                  <a:pt x="1047623" y="50926"/>
                </a:moveTo>
                <a:lnTo>
                  <a:pt x="990473" y="51688"/>
                </a:lnTo>
                <a:lnTo>
                  <a:pt x="990726" y="70738"/>
                </a:lnTo>
                <a:lnTo>
                  <a:pt x="1047876" y="69976"/>
                </a:lnTo>
                <a:lnTo>
                  <a:pt x="1047623" y="50926"/>
                </a:lnTo>
                <a:close/>
              </a:path>
              <a:path w="1524000" h="111125">
                <a:moveTo>
                  <a:pt x="971423" y="51943"/>
                </a:moveTo>
                <a:lnTo>
                  <a:pt x="914273" y="52705"/>
                </a:lnTo>
                <a:lnTo>
                  <a:pt x="914526" y="71755"/>
                </a:lnTo>
                <a:lnTo>
                  <a:pt x="971676" y="70993"/>
                </a:lnTo>
                <a:lnTo>
                  <a:pt x="971423" y="51943"/>
                </a:lnTo>
                <a:close/>
              </a:path>
              <a:path w="1524000" h="111125">
                <a:moveTo>
                  <a:pt x="895223" y="52959"/>
                </a:moveTo>
                <a:lnTo>
                  <a:pt x="838073" y="53721"/>
                </a:lnTo>
                <a:lnTo>
                  <a:pt x="838326" y="72771"/>
                </a:lnTo>
                <a:lnTo>
                  <a:pt x="895476" y="72009"/>
                </a:lnTo>
                <a:lnTo>
                  <a:pt x="895223" y="52959"/>
                </a:lnTo>
                <a:close/>
              </a:path>
              <a:path w="1524000" h="111125">
                <a:moveTo>
                  <a:pt x="819023" y="53975"/>
                </a:moveTo>
                <a:lnTo>
                  <a:pt x="761873" y="54737"/>
                </a:lnTo>
                <a:lnTo>
                  <a:pt x="762126" y="73787"/>
                </a:lnTo>
                <a:lnTo>
                  <a:pt x="819276" y="73025"/>
                </a:lnTo>
                <a:lnTo>
                  <a:pt x="819023" y="53975"/>
                </a:lnTo>
                <a:close/>
              </a:path>
              <a:path w="1524000" h="111125">
                <a:moveTo>
                  <a:pt x="742823" y="54991"/>
                </a:moveTo>
                <a:lnTo>
                  <a:pt x="685673" y="55753"/>
                </a:lnTo>
                <a:lnTo>
                  <a:pt x="685926" y="74803"/>
                </a:lnTo>
                <a:lnTo>
                  <a:pt x="743076" y="74041"/>
                </a:lnTo>
                <a:lnTo>
                  <a:pt x="742823" y="54991"/>
                </a:lnTo>
                <a:close/>
              </a:path>
              <a:path w="1524000" h="111125">
                <a:moveTo>
                  <a:pt x="666623" y="56006"/>
                </a:moveTo>
                <a:lnTo>
                  <a:pt x="609473" y="56768"/>
                </a:lnTo>
                <a:lnTo>
                  <a:pt x="609726" y="75818"/>
                </a:lnTo>
                <a:lnTo>
                  <a:pt x="666876" y="75056"/>
                </a:lnTo>
                <a:lnTo>
                  <a:pt x="666623" y="56006"/>
                </a:lnTo>
                <a:close/>
              </a:path>
              <a:path w="1524000" h="111125">
                <a:moveTo>
                  <a:pt x="590423" y="57023"/>
                </a:moveTo>
                <a:lnTo>
                  <a:pt x="533273" y="57785"/>
                </a:lnTo>
                <a:lnTo>
                  <a:pt x="533526" y="76835"/>
                </a:lnTo>
                <a:lnTo>
                  <a:pt x="590676" y="76073"/>
                </a:lnTo>
                <a:lnTo>
                  <a:pt x="590423" y="57023"/>
                </a:lnTo>
                <a:close/>
              </a:path>
              <a:path w="1524000" h="111125">
                <a:moveTo>
                  <a:pt x="514223" y="58038"/>
                </a:moveTo>
                <a:lnTo>
                  <a:pt x="457073" y="58800"/>
                </a:lnTo>
                <a:lnTo>
                  <a:pt x="457326" y="77850"/>
                </a:lnTo>
                <a:lnTo>
                  <a:pt x="514476" y="77088"/>
                </a:lnTo>
                <a:lnTo>
                  <a:pt x="514223" y="58038"/>
                </a:lnTo>
                <a:close/>
              </a:path>
              <a:path w="1524000" h="111125">
                <a:moveTo>
                  <a:pt x="438023" y="59055"/>
                </a:moveTo>
                <a:lnTo>
                  <a:pt x="380873" y="59817"/>
                </a:lnTo>
                <a:lnTo>
                  <a:pt x="381126" y="78867"/>
                </a:lnTo>
                <a:lnTo>
                  <a:pt x="438276" y="78105"/>
                </a:lnTo>
                <a:lnTo>
                  <a:pt x="438023" y="59055"/>
                </a:lnTo>
                <a:close/>
              </a:path>
              <a:path w="1524000" h="111125">
                <a:moveTo>
                  <a:pt x="361823" y="60071"/>
                </a:moveTo>
                <a:lnTo>
                  <a:pt x="304673" y="60832"/>
                </a:lnTo>
                <a:lnTo>
                  <a:pt x="304926" y="79882"/>
                </a:lnTo>
                <a:lnTo>
                  <a:pt x="362076" y="79121"/>
                </a:lnTo>
                <a:lnTo>
                  <a:pt x="361823" y="60071"/>
                </a:lnTo>
                <a:close/>
              </a:path>
              <a:path w="1524000" h="111125">
                <a:moveTo>
                  <a:pt x="285623" y="61087"/>
                </a:moveTo>
                <a:lnTo>
                  <a:pt x="228473" y="61849"/>
                </a:lnTo>
                <a:lnTo>
                  <a:pt x="228726" y="80899"/>
                </a:lnTo>
                <a:lnTo>
                  <a:pt x="285876" y="80137"/>
                </a:lnTo>
                <a:lnTo>
                  <a:pt x="285623" y="61087"/>
                </a:lnTo>
                <a:close/>
              </a:path>
              <a:path w="1524000" h="111125">
                <a:moveTo>
                  <a:pt x="209423" y="62103"/>
                </a:moveTo>
                <a:lnTo>
                  <a:pt x="152273" y="62865"/>
                </a:lnTo>
                <a:lnTo>
                  <a:pt x="152526" y="81915"/>
                </a:lnTo>
                <a:lnTo>
                  <a:pt x="209676" y="81153"/>
                </a:lnTo>
                <a:lnTo>
                  <a:pt x="209423" y="62103"/>
                </a:lnTo>
                <a:close/>
              </a:path>
              <a:path w="1524000" h="111125">
                <a:moveTo>
                  <a:pt x="133223" y="63118"/>
                </a:moveTo>
                <a:lnTo>
                  <a:pt x="76200" y="63881"/>
                </a:lnTo>
                <a:lnTo>
                  <a:pt x="76453" y="82931"/>
                </a:lnTo>
                <a:lnTo>
                  <a:pt x="133603" y="82168"/>
                </a:lnTo>
                <a:lnTo>
                  <a:pt x="133223" y="63118"/>
                </a:lnTo>
                <a:close/>
              </a:path>
              <a:path w="1524000" h="111125">
                <a:moveTo>
                  <a:pt x="57150" y="64135"/>
                </a:moveTo>
                <a:lnTo>
                  <a:pt x="0" y="64897"/>
                </a:lnTo>
                <a:lnTo>
                  <a:pt x="253" y="83947"/>
                </a:lnTo>
                <a:lnTo>
                  <a:pt x="57403" y="83185"/>
                </a:lnTo>
                <a:lnTo>
                  <a:pt x="57150" y="64135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1490345" cy="2438400"/>
          </a:xfrm>
          <a:custGeom>
            <a:avLst/>
            <a:gdLst/>
            <a:ahLst/>
            <a:cxnLst/>
            <a:rect l="l" t="t" r="r" b="b"/>
            <a:pathLst>
              <a:path w="1490345" h="24384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  <a:path w="1490345" h="2438400">
                <a:moveTo>
                  <a:pt x="499363" y="1943100"/>
                </a:moveTo>
                <a:lnTo>
                  <a:pt x="501631" y="1895397"/>
                </a:lnTo>
                <a:lnTo>
                  <a:pt x="508294" y="1848978"/>
                </a:lnTo>
                <a:lnTo>
                  <a:pt x="519146" y="1804049"/>
                </a:lnTo>
                <a:lnTo>
                  <a:pt x="533979" y="1760819"/>
                </a:lnTo>
                <a:lnTo>
                  <a:pt x="552586" y="1719495"/>
                </a:lnTo>
                <a:lnTo>
                  <a:pt x="574758" y="1680284"/>
                </a:lnTo>
                <a:lnTo>
                  <a:pt x="600289" y="1643394"/>
                </a:lnTo>
                <a:lnTo>
                  <a:pt x="628971" y="1609033"/>
                </a:lnTo>
                <a:lnTo>
                  <a:pt x="660597" y="1577407"/>
                </a:lnTo>
                <a:lnTo>
                  <a:pt x="694958" y="1548725"/>
                </a:lnTo>
                <a:lnTo>
                  <a:pt x="731848" y="1523194"/>
                </a:lnTo>
                <a:lnTo>
                  <a:pt x="771059" y="1501022"/>
                </a:lnTo>
                <a:lnTo>
                  <a:pt x="812383" y="1482415"/>
                </a:lnTo>
                <a:lnTo>
                  <a:pt x="855613" y="1467582"/>
                </a:lnTo>
                <a:lnTo>
                  <a:pt x="900542" y="1456730"/>
                </a:lnTo>
                <a:lnTo>
                  <a:pt x="946961" y="1450067"/>
                </a:lnTo>
                <a:lnTo>
                  <a:pt x="994663" y="1447800"/>
                </a:lnTo>
                <a:lnTo>
                  <a:pt x="1042366" y="1450067"/>
                </a:lnTo>
                <a:lnTo>
                  <a:pt x="1088785" y="1456730"/>
                </a:lnTo>
                <a:lnTo>
                  <a:pt x="1133714" y="1467582"/>
                </a:lnTo>
                <a:lnTo>
                  <a:pt x="1176944" y="1482415"/>
                </a:lnTo>
                <a:lnTo>
                  <a:pt x="1218268" y="1501022"/>
                </a:lnTo>
                <a:lnTo>
                  <a:pt x="1257479" y="1523194"/>
                </a:lnTo>
                <a:lnTo>
                  <a:pt x="1294369" y="1548725"/>
                </a:lnTo>
                <a:lnTo>
                  <a:pt x="1328730" y="1577407"/>
                </a:lnTo>
                <a:lnTo>
                  <a:pt x="1360356" y="1609033"/>
                </a:lnTo>
                <a:lnTo>
                  <a:pt x="1389038" y="1643394"/>
                </a:lnTo>
                <a:lnTo>
                  <a:pt x="1414569" y="1680284"/>
                </a:lnTo>
                <a:lnTo>
                  <a:pt x="1436741" y="1719495"/>
                </a:lnTo>
                <a:lnTo>
                  <a:pt x="1455348" y="1760819"/>
                </a:lnTo>
                <a:lnTo>
                  <a:pt x="1470181" y="1804049"/>
                </a:lnTo>
                <a:lnTo>
                  <a:pt x="1481033" y="1848978"/>
                </a:lnTo>
                <a:lnTo>
                  <a:pt x="1487696" y="1895397"/>
                </a:lnTo>
                <a:lnTo>
                  <a:pt x="1489964" y="1943100"/>
                </a:lnTo>
                <a:lnTo>
                  <a:pt x="1487696" y="1990800"/>
                </a:lnTo>
                <a:lnTo>
                  <a:pt x="1481033" y="2037218"/>
                </a:lnTo>
                <a:lnTo>
                  <a:pt x="1470181" y="2082145"/>
                </a:lnTo>
                <a:lnTo>
                  <a:pt x="1455348" y="2125374"/>
                </a:lnTo>
                <a:lnTo>
                  <a:pt x="1436741" y="2166698"/>
                </a:lnTo>
                <a:lnTo>
                  <a:pt x="1414569" y="2205909"/>
                </a:lnTo>
                <a:lnTo>
                  <a:pt x="1389038" y="2242799"/>
                </a:lnTo>
                <a:lnTo>
                  <a:pt x="1360356" y="2277161"/>
                </a:lnTo>
                <a:lnTo>
                  <a:pt x="1328730" y="2308787"/>
                </a:lnTo>
                <a:lnTo>
                  <a:pt x="1294369" y="2337470"/>
                </a:lnTo>
                <a:lnTo>
                  <a:pt x="1257479" y="2363002"/>
                </a:lnTo>
                <a:lnTo>
                  <a:pt x="1218268" y="2385175"/>
                </a:lnTo>
                <a:lnTo>
                  <a:pt x="1176944" y="2403782"/>
                </a:lnTo>
                <a:lnTo>
                  <a:pt x="1133714" y="2418616"/>
                </a:lnTo>
                <a:lnTo>
                  <a:pt x="1088785" y="2429468"/>
                </a:lnTo>
                <a:lnTo>
                  <a:pt x="1042366" y="2436132"/>
                </a:lnTo>
                <a:lnTo>
                  <a:pt x="994663" y="2438400"/>
                </a:lnTo>
                <a:lnTo>
                  <a:pt x="946961" y="2436132"/>
                </a:lnTo>
                <a:lnTo>
                  <a:pt x="900542" y="2429468"/>
                </a:lnTo>
                <a:lnTo>
                  <a:pt x="855613" y="2418616"/>
                </a:lnTo>
                <a:lnTo>
                  <a:pt x="812383" y="2403782"/>
                </a:lnTo>
                <a:lnTo>
                  <a:pt x="771059" y="2385175"/>
                </a:lnTo>
                <a:lnTo>
                  <a:pt x="731848" y="2363002"/>
                </a:lnTo>
                <a:lnTo>
                  <a:pt x="694958" y="2337470"/>
                </a:lnTo>
                <a:lnTo>
                  <a:pt x="660597" y="2308787"/>
                </a:lnTo>
                <a:lnTo>
                  <a:pt x="628971" y="2277161"/>
                </a:lnTo>
                <a:lnTo>
                  <a:pt x="600289" y="2242799"/>
                </a:lnTo>
                <a:lnTo>
                  <a:pt x="574758" y="2205909"/>
                </a:lnTo>
                <a:lnTo>
                  <a:pt x="552586" y="2166698"/>
                </a:lnTo>
                <a:lnTo>
                  <a:pt x="533979" y="2125374"/>
                </a:lnTo>
                <a:lnTo>
                  <a:pt x="519146" y="2082145"/>
                </a:lnTo>
                <a:lnTo>
                  <a:pt x="508294" y="2037218"/>
                </a:lnTo>
                <a:lnTo>
                  <a:pt x="501631" y="1990800"/>
                </a:lnTo>
                <a:lnTo>
                  <a:pt x="499363" y="19431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5608" y="5005273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6285" y="6074765"/>
            <a:ext cx="390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4" name="object 14"/>
            <p:cNvSpPr/>
            <p:nvPr/>
          </p:nvSpPr>
          <p:spPr>
            <a:xfrm>
              <a:off x="3467734" y="5764466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599"/>
                  </a:lnTo>
                  <a:lnTo>
                    <a:pt x="8930" y="401181"/>
                  </a:lnTo>
                  <a:lnTo>
                    <a:pt x="19782" y="356254"/>
                  </a:lnTo>
                  <a:lnTo>
                    <a:pt x="34615" y="313025"/>
                  </a:lnTo>
                  <a:lnTo>
                    <a:pt x="53222" y="271701"/>
                  </a:lnTo>
                  <a:lnTo>
                    <a:pt x="75394" y="232490"/>
                  </a:lnTo>
                  <a:lnTo>
                    <a:pt x="100925" y="195600"/>
                  </a:lnTo>
                  <a:lnTo>
                    <a:pt x="129607" y="161238"/>
                  </a:lnTo>
                  <a:lnTo>
                    <a:pt x="161233" y="129612"/>
                  </a:lnTo>
                  <a:lnTo>
                    <a:pt x="195594" y="100929"/>
                  </a:lnTo>
                  <a:lnTo>
                    <a:pt x="232484" y="75397"/>
                  </a:lnTo>
                  <a:lnTo>
                    <a:pt x="271695" y="53224"/>
                  </a:lnTo>
                  <a:lnTo>
                    <a:pt x="313019" y="34617"/>
                  </a:lnTo>
                  <a:lnTo>
                    <a:pt x="356249" y="19783"/>
                  </a:lnTo>
                  <a:lnTo>
                    <a:pt x="401178" y="8931"/>
                  </a:lnTo>
                  <a:lnTo>
                    <a:pt x="447597" y="2267"/>
                  </a:lnTo>
                  <a:lnTo>
                    <a:pt x="495300" y="0"/>
                  </a:lnTo>
                  <a:lnTo>
                    <a:pt x="543002" y="2267"/>
                  </a:lnTo>
                  <a:lnTo>
                    <a:pt x="589421" y="8931"/>
                  </a:lnTo>
                  <a:lnTo>
                    <a:pt x="634350" y="19783"/>
                  </a:lnTo>
                  <a:lnTo>
                    <a:pt x="677580" y="34617"/>
                  </a:lnTo>
                  <a:lnTo>
                    <a:pt x="718904" y="53224"/>
                  </a:lnTo>
                  <a:lnTo>
                    <a:pt x="758115" y="75397"/>
                  </a:lnTo>
                  <a:lnTo>
                    <a:pt x="795005" y="100929"/>
                  </a:lnTo>
                  <a:lnTo>
                    <a:pt x="829366" y="129612"/>
                  </a:lnTo>
                  <a:lnTo>
                    <a:pt x="860992" y="161238"/>
                  </a:lnTo>
                  <a:lnTo>
                    <a:pt x="889674" y="195600"/>
                  </a:lnTo>
                  <a:lnTo>
                    <a:pt x="915205" y="232490"/>
                  </a:lnTo>
                  <a:lnTo>
                    <a:pt x="937377" y="271701"/>
                  </a:lnTo>
                  <a:lnTo>
                    <a:pt x="955984" y="313025"/>
                  </a:lnTo>
                  <a:lnTo>
                    <a:pt x="970817" y="356254"/>
                  </a:lnTo>
                  <a:lnTo>
                    <a:pt x="981669" y="401181"/>
                  </a:lnTo>
                  <a:lnTo>
                    <a:pt x="988332" y="447599"/>
                  </a:lnTo>
                  <a:lnTo>
                    <a:pt x="990600" y="495300"/>
                  </a:lnTo>
                  <a:lnTo>
                    <a:pt x="988332" y="543000"/>
                  </a:lnTo>
                  <a:lnTo>
                    <a:pt x="981669" y="589418"/>
                  </a:lnTo>
                  <a:lnTo>
                    <a:pt x="970817" y="634345"/>
                  </a:lnTo>
                  <a:lnTo>
                    <a:pt x="955984" y="677574"/>
                  </a:lnTo>
                  <a:lnTo>
                    <a:pt x="937377" y="718898"/>
                  </a:lnTo>
                  <a:lnTo>
                    <a:pt x="915205" y="758108"/>
                  </a:lnTo>
                  <a:lnTo>
                    <a:pt x="889674" y="794998"/>
                  </a:lnTo>
                  <a:lnTo>
                    <a:pt x="860992" y="829360"/>
                  </a:lnTo>
                  <a:lnTo>
                    <a:pt x="829366" y="860986"/>
                  </a:lnTo>
                  <a:lnTo>
                    <a:pt x="795005" y="889668"/>
                  </a:lnTo>
                  <a:lnTo>
                    <a:pt x="758115" y="915200"/>
                  </a:lnTo>
                  <a:lnTo>
                    <a:pt x="718904" y="937373"/>
                  </a:lnTo>
                  <a:lnTo>
                    <a:pt x="677580" y="955980"/>
                  </a:lnTo>
                  <a:lnTo>
                    <a:pt x="634350" y="970814"/>
                  </a:lnTo>
                  <a:lnTo>
                    <a:pt x="589421" y="981666"/>
                  </a:lnTo>
                  <a:lnTo>
                    <a:pt x="543002" y="988330"/>
                  </a:lnTo>
                  <a:lnTo>
                    <a:pt x="495300" y="990597"/>
                  </a:lnTo>
                  <a:lnTo>
                    <a:pt x="447597" y="988330"/>
                  </a:lnTo>
                  <a:lnTo>
                    <a:pt x="401178" y="981666"/>
                  </a:lnTo>
                  <a:lnTo>
                    <a:pt x="356249" y="970814"/>
                  </a:lnTo>
                  <a:lnTo>
                    <a:pt x="313019" y="955980"/>
                  </a:lnTo>
                  <a:lnTo>
                    <a:pt x="271695" y="937373"/>
                  </a:lnTo>
                  <a:lnTo>
                    <a:pt x="232484" y="915200"/>
                  </a:lnTo>
                  <a:lnTo>
                    <a:pt x="195594" y="889668"/>
                  </a:lnTo>
                  <a:lnTo>
                    <a:pt x="161233" y="860986"/>
                  </a:lnTo>
                  <a:lnTo>
                    <a:pt x="129607" y="829360"/>
                  </a:lnTo>
                  <a:lnTo>
                    <a:pt x="100925" y="794998"/>
                  </a:lnTo>
                  <a:lnTo>
                    <a:pt x="75394" y="758108"/>
                  </a:lnTo>
                  <a:lnTo>
                    <a:pt x="53222" y="718898"/>
                  </a:lnTo>
                  <a:lnTo>
                    <a:pt x="34615" y="677574"/>
                  </a:lnTo>
                  <a:lnTo>
                    <a:pt x="19782" y="634345"/>
                  </a:lnTo>
                  <a:lnTo>
                    <a:pt x="8930" y="589418"/>
                  </a:lnTo>
                  <a:lnTo>
                    <a:pt x="2267" y="543000"/>
                  </a:lnTo>
                  <a:lnTo>
                    <a:pt x="0" y="495300"/>
                  </a:lnTo>
                  <a:close/>
                </a:path>
              </a:pathLst>
            </a:custGeom>
            <a:ln w="38099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26914" y="1076401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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45781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69556" y="3552825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22389" y="5102478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129278" y="1942973"/>
            <a:ext cx="2768600" cy="2924175"/>
            <a:chOff x="4129278" y="1942973"/>
            <a:chExt cx="2768600" cy="2924175"/>
          </a:xfrm>
        </p:grpSpPr>
        <p:sp>
          <p:nvSpPr>
            <p:cNvPr id="32" name="object 32"/>
            <p:cNvSpPr/>
            <p:nvPr/>
          </p:nvSpPr>
          <p:spPr>
            <a:xfrm>
              <a:off x="6765163" y="4284726"/>
              <a:ext cx="132715" cy="582295"/>
            </a:xfrm>
            <a:custGeom>
              <a:avLst/>
              <a:gdLst/>
              <a:ahLst/>
              <a:cxnLst/>
              <a:rect l="l" t="t" r="r" b="b"/>
              <a:pathLst>
                <a:path w="132715" h="582295">
                  <a:moveTo>
                    <a:pt x="15747" y="451866"/>
                  </a:moveTo>
                  <a:lnTo>
                    <a:pt x="9016" y="455930"/>
                  </a:lnTo>
                  <a:lnTo>
                    <a:pt x="2158" y="459867"/>
                  </a:lnTo>
                  <a:lnTo>
                    <a:pt x="0" y="468630"/>
                  </a:lnTo>
                  <a:lnTo>
                    <a:pt x="3936" y="475488"/>
                  </a:lnTo>
                  <a:lnTo>
                    <a:pt x="67055" y="581913"/>
                  </a:lnTo>
                  <a:lnTo>
                    <a:pt x="83238" y="553719"/>
                  </a:lnTo>
                  <a:lnTo>
                    <a:pt x="52577" y="553719"/>
                  </a:lnTo>
                  <a:lnTo>
                    <a:pt x="52214" y="500855"/>
                  </a:lnTo>
                  <a:lnTo>
                    <a:pt x="28575" y="460882"/>
                  </a:lnTo>
                  <a:lnTo>
                    <a:pt x="24510" y="454151"/>
                  </a:lnTo>
                  <a:lnTo>
                    <a:pt x="15747" y="451866"/>
                  </a:lnTo>
                  <a:close/>
                </a:path>
                <a:path w="132715" h="582295">
                  <a:moveTo>
                    <a:pt x="52214" y="500855"/>
                  </a:moveTo>
                  <a:lnTo>
                    <a:pt x="52577" y="553719"/>
                  </a:lnTo>
                  <a:lnTo>
                    <a:pt x="81152" y="553466"/>
                  </a:lnTo>
                  <a:lnTo>
                    <a:pt x="81104" y="546481"/>
                  </a:lnTo>
                  <a:lnTo>
                    <a:pt x="54482" y="546481"/>
                  </a:lnTo>
                  <a:lnTo>
                    <a:pt x="66652" y="525270"/>
                  </a:lnTo>
                  <a:lnTo>
                    <a:pt x="52214" y="500855"/>
                  </a:lnTo>
                  <a:close/>
                </a:path>
                <a:path w="132715" h="582295">
                  <a:moveTo>
                    <a:pt x="116585" y="451231"/>
                  </a:moveTo>
                  <a:lnTo>
                    <a:pt x="107822" y="453517"/>
                  </a:lnTo>
                  <a:lnTo>
                    <a:pt x="80789" y="500632"/>
                  </a:lnTo>
                  <a:lnTo>
                    <a:pt x="81152" y="553466"/>
                  </a:lnTo>
                  <a:lnTo>
                    <a:pt x="52577" y="553719"/>
                  </a:lnTo>
                  <a:lnTo>
                    <a:pt x="83238" y="553719"/>
                  </a:lnTo>
                  <a:lnTo>
                    <a:pt x="132587" y="467741"/>
                  </a:lnTo>
                  <a:lnTo>
                    <a:pt x="130175" y="459105"/>
                  </a:lnTo>
                  <a:lnTo>
                    <a:pt x="123443" y="455168"/>
                  </a:lnTo>
                  <a:lnTo>
                    <a:pt x="116585" y="451231"/>
                  </a:lnTo>
                  <a:close/>
                </a:path>
                <a:path w="132715" h="582295">
                  <a:moveTo>
                    <a:pt x="66652" y="525270"/>
                  </a:moveTo>
                  <a:lnTo>
                    <a:pt x="54482" y="546481"/>
                  </a:lnTo>
                  <a:lnTo>
                    <a:pt x="79120" y="546354"/>
                  </a:lnTo>
                  <a:lnTo>
                    <a:pt x="66652" y="525270"/>
                  </a:lnTo>
                  <a:close/>
                </a:path>
                <a:path w="132715" h="582295">
                  <a:moveTo>
                    <a:pt x="80789" y="500632"/>
                  </a:moveTo>
                  <a:lnTo>
                    <a:pt x="66652" y="525270"/>
                  </a:lnTo>
                  <a:lnTo>
                    <a:pt x="79120" y="546354"/>
                  </a:lnTo>
                  <a:lnTo>
                    <a:pt x="54482" y="546481"/>
                  </a:lnTo>
                  <a:lnTo>
                    <a:pt x="81104" y="546481"/>
                  </a:lnTo>
                  <a:lnTo>
                    <a:pt x="80789" y="500632"/>
                  </a:lnTo>
                  <a:close/>
                </a:path>
                <a:path w="132715" h="582295">
                  <a:moveTo>
                    <a:pt x="77342" y="0"/>
                  </a:moveTo>
                  <a:lnTo>
                    <a:pt x="48767" y="254"/>
                  </a:lnTo>
                  <a:lnTo>
                    <a:pt x="52214" y="500855"/>
                  </a:lnTo>
                  <a:lnTo>
                    <a:pt x="66652" y="525270"/>
                  </a:lnTo>
                  <a:lnTo>
                    <a:pt x="80789" y="500632"/>
                  </a:lnTo>
                  <a:lnTo>
                    <a:pt x="7734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9278" y="3352800"/>
              <a:ext cx="914400" cy="9144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81753" y="1942973"/>
              <a:ext cx="422909" cy="1556385"/>
            </a:xfrm>
            <a:custGeom>
              <a:avLst/>
              <a:gdLst/>
              <a:ahLst/>
              <a:cxnLst/>
              <a:rect l="l" t="t" r="r" b="b"/>
              <a:pathLst>
                <a:path w="422910" h="1556385">
                  <a:moveTo>
                    <a:pt x="12954" y="1442339"/>
                  </a:moveTo>
                  <a:lnTo>
                    <a:pt x="7874" y="1443736"/>
                  </a:lnTo>
                  <a:lnTo>
                    <a:pt x="2921" y="1445260"/>
                  </a:lnTo>
                  <a:lnTo>
                    <a:pt x="0" y="1450593"/>
                  </a:lnTo>
                  <a:lnTo>
                    <a:pt x="1524" y="1455674"/>
                  </a:lnTo>
                  <a:lnTo>
                    <a:pt x="30987" y="1555877"/>
                  </a:lnTo>
                  <a:lnTo>
                    <a:pt x="46500" y="1539875"/>
                  </a:lnTo>
                  <a:lnTo>
                    <a:pt x="44831" y="1539875"/>
                  </a:lnTo>
                  <a:lnTo>
                    <a:pt x="26288" y="1535302"/>
                  </a:lnTo>
                  <a:lnTo>
                    <a:pt x="34762" y="1501015"/>
                  </a:lnTo>
                  <a:lnTo>
                    <a:pt x="19812" y="1450213"/>
                  </a:lnTo>
                  <a:lnTo>
                    <a:pt x="18287" y="1445132"/>
                  </a:lnTo>
                  <a:lnTo>
                    <a:pt x="12954" y="1442339"/>
                  </a:lnTo>
                  <a:close/>
                </a:path>
                <a:path w="422910" h="1556385">
                  <a:moveTo>
                    <a:pt x="34762" y="1501015"/>
                  </a:moveTo>
                  <a:lnTo>
                    <a:pt x="26288" y="1535302"/>
                  </a:lnTo>
                  <a:lnTo>
                    <a:pt x="44831" y="1539875"/>
                  </a:lnTo>
                  <a:lnTo>
                    <a:pt x="46074" y="1534794"/>
                  </a:lnTo>
                  <a:lnTo>
                    <a:pt x="44704" y="1534794"/>
                  </a:lnTo>
                  <a:lnTo>
                    <a:pt x="28701" y="1530857"/>
                  </a:lnTo>
                  <a:lnTo>
                    <a:pt x="40089" y="1519114"/>
                  </a:lnTo>
                  <a:lnTo>
                    <a:pt x="34762" y="1501015"/>
                  </a:lnTo>
                  <a:close/>
                </a:path>
                <a:path w="422910" h="1556385">
                  <a:moveTo>
                    <a:pt x="99822" y="1463675"/>
                  </a:moveTo>
                  <a:lnTo>
                    <a:pt x="93725" y="1463802"/>
                  </a:lnTo>
                  <a:lnTo>
                    <a:pt x="53232" y="1505560"/>
                  </a:lnTo>
                  <a:lnTo>
                    <a:pt x="44831" y="1539875"/>
                  </a:lnTo>
                  <a:lnTo>
                    <a:pt x="46500" y="1539875"/>
                  </a:lnTo>
                  <a:lnTo>
                    <a:pt x="107442" y="1477010"/>
                  </a:lnTo>
                  <a:lnTo>
                    <a:pt x="107314" y="1471040"/>
                  </a:lnTo>
                  <a:lnTo>
                    <a:pt x="103505" y="1467357"/>
                  </a:lnTo>
                  <a:lnTo>
                    <a:pt x="99822" y="1463675"/>
                  </a:lnTo>
                  <a:close/>
                </a:path>
                <a:path w="422910" h="1556385">
                  <a:moveTo>
                    <a:pt x="40089" y="1519114"/>
                  </a:moveTo>
                  <a:lnTo>
                    <a:pt x="28701" y="1530857"/>
                  </a:lnTo>
                  <a:lnTo>
                    <a:pt x="44704" y="1534794"/>
                  </a:lnTo>
                  <a:lnTo>
                    <a:pt x="40089" y="1519114"/>
                  </a:lnTo>
                  <a:close/>
                </a:path>
                <a:path w="422910" h="1556385">
                  <a:moveTo>
                    <a:pt x="53232" y="1505560"/>
                  </a:moveTo>
                  <a:lnTo>
                    <a:pt x="40089" y="1519114"/>
                  </a:lnTo>
                  <a:lnTo>
                    <a:pt x="44704" y="1534794"/>
                  </a:lnTo>
                  <a:lnTo>
                    <a:pt x="46074" y="1534794"/>
                  </a:lnTo>
                  <a:lnTo>
                    <a:pt x="53232" y="1505560"/>
                  </a:lnTo>
                  <a:close/>
                </a:path>
                <a:path w="422910" h="1556385">
                  <a:moveTo>
                    <a:pt x="40005" y="1479803"/>
                  </a:moveTo>
                  <a:lnTo>
                    <a:pt x="34762" y="1501015"/>
                  </a:lnTo>
                  <a:lnTo>
                    <a:pt x="40089" y="1519114"/>
                  </a:lnTo>
                  <a:lnTo>
                    <a:pt x="53232" y="1505560"/>
                  </a:lnTo>
                  <a:lnTo>
                    <a:pt x="58420" y="1484376"/>
                  </a:lnTo>
                  <a:lnTo>
                    <a:pt x="40005" y="1479803"/>
                  </a:lnTo>
                  <a:close/>
                </a:path>
                <a:path w="422910" h="1556385">
                  <a:moveTo>
                    <a:pt x="58166" y="1405763"/>
                  </a:moveTo>
                  <a:lnTo>
                    <a:pt x="44576" y="1461262"/>
                  </a:lnTo>
                  <a:lnTo>
                    <a:pt x="62992" y="1465834"/>
                  </a:lnTo>
                  <a:lnTo>
                    <a:pt x="76708" y="1410335"/>
                  </a:lnTo>
                  <a:lnTo>
                    <a:pt x="58166" y="1405763"/>
                  </a:lnTo>
                  <a:close/>
                </a:path>
                <a:path w="422910" h="1556385">
                  <a:moveTo>
                    <a:pt x="76454" y="1331849"/>
                  </a:moveTo>
                  <a:lnTo>
                    <a:pt x="62737" y="1387348"/>
                  </a:lnTo>
                  <a:lnTo>
                    <a:pt x="81280" y="1391792"/>
                  </a:lnTo>
                  <a:lnTo>
                    <a:pt x="94869" y="1336421"/>
                  </a:lnTo>
                  <a:lnTo>
                    <a:pt x="76454" y="1331849"/>
                  </a:lnTo>
                  <a:close/>
                </a:path>
                <a:path w="422910" h="1556385">
                  <a:moveTo>
                    <a:pt x="94614" y="1257807"/>
                  </a:moveTo>
                  <a:lnTo>
                    <a:pt x="81025" y="1313306"/>
                  </a:lnTo>
                  <a:lnTo>
                    <a:pt x="99441" y="1317878"/>
                  </a:lnTo>
                  <a:lnTo>
                    <a:pt x="113157" y="1262379"/>
                  </a:lnTo>
                  <a:lnTo>
                    <a:pt x="94614" y="1257807"/>
                  </a:lnTo>
                  <a:close/>
                </a:path>
                <a:path w="422910" h="1556385">
                  <a:moveTo>
                    <a:pt x="112902" y="1183766"/>
                  </a:moveTo>
                  <a:lnTo>
                    <a:pt x="99187" y="1239265"/>
                  </a:lnTo>
                  <a:lnTo>
                    <a:pt x="117729" y="1243838"/>
                  </a:lnTo>
                  <a:lnTo>
                    <a:pt x="131318" y="1188339"/>
                  </a:lnTo>
                  <a:lnTo>
                    <a:pt x="112902" y="1183766"/>
                  </a:lnTo>
                  <a:close/>
                </a:path>
                <a:path w="422910" h="1556385">
                  <a:moveTo>
                    <a:pt x="131063" y="1109852"/>
                  </a:moveTo>
                  <a:lnTo>
                    <a:pt x="117475" y="1165352"/>
                  </a:lnTo>
                  <a:lnTo>
                    <a:pt x="135889" y="1169924"/>
                  </a:lnTo>
                  <a:lnTo>
                    <a:pt x="149606" y="1114425"/>
                  </a:lnTo>
                  <a:lnTo>
                    <a:pt x="131063" y="1109852"/>
                  </a:lnTo>
                  <a:close/>
                </a:path>
                <a:path w="422910" h="1556385">
                  <a:moveTo>
                    <a:pt x="149351" y="1035812"/>
                  </a:moveTo>
                  <a:lnTo>
                    <a:pt x="135636" y="1091311"/>
                  </a:lnTo>
                  <a:lnTo>
                    <a:pt x="154177" y="1095882"/>
                  </a:lnTo>
                  <a:lnTo>
                    <a:pt x="167767" y="1040384"/>
                  </a:lnTo>
                  <a:lnTo>
                    <a:pt x="149351" y="1035812"/>
                  </a:lnTo>
                  <a:close/>
                </a:path>
                <a:path w="422910" h="1556385">
                  <a:moveTo>
                    <a:pt x="167512" y="961898"/>
                  </a:moveTo>
                  <a:lnTo>
                    <a:pt x="153797" y="1017397"/>
                  </a:lnTo>
                  <a:lnTo>
                    <a:pt x="172338" y="1021841"/>
                  </a:lnTo>
                  <a:lnTo>
                    <a:pt x="186055" y="966469"/>
                  </a:lnTo>
                  <a:lnTo>
                    <a:pt x="167512" y="961898"/>
                  </a:lnTo>
                  <a:close/>
                </a:path>
                <a:path w="422910" h="1556385">
                  <a:moveTo>
                    <a:pt x="185800" y="887856"/>
                  </a:moveTo>
                  <a:lnTo>
                    <a:pt x="172085" y="943355"/>
                  </a:lnTo>
                  <a:lnTo>
                    <a:pt x="190626" y="947927"/>
                  </a:lnTo>
                  <a:lnTo>
                    <a:pt x="204216" y="892428"/>
                  </a:lnTo>
                  <a:lnTo>
                    <a:pt x="185800" y="887856"/>
                  </a:lnTo>
                  <a:close/>
                </a:path>
                <a:path w="422910" h="1556385">
                  <a:moveTo>
                    <a:pt x="203962" y="813815"/>
                  </a:moveTo>
                  <a:lnTo>
                    <a:pt x="190246" y="869314"/>
                  </a:lnTo>
                  <a:lnTo>
                    <a:pt x="208787" y="873887"/>
                  </a:lnTo>
                  <a:lnTo>
                    <a:pt x="222504" y="818388"/>
                  </a:lnTo>
                  <a:lnTo>
                    <a:pt x="203962" y="813815"/>
                  </a:lnTo>
                  <a:close/>
                </a:path>
                <a:path w="422910" h="1556385">
                  <a:moveTo>
                    <a:pt x="222250" y="739901"/>
                  </a:moveTo>
                  <a:lnTo>
                    <a:pt x="208534" y="795401"/>
                  </a:lnTo>
                  <a:lnTo>
                    <a:pt x="227075" y="799973"/>
                  </a:lnTo>
                  <a:lnTo>
                    <a:pt x="240664" y="744474"/>
                  </a:lnTo>
                  <a:lnTo>
                    <a:pt x="222250" y="739901"/>
                  </a:lnTo>
                  <a:close/>
                </a:path>
                <a:path w="422910" h="1556385">
                  <a:moveTo>
                    <a:pt x="240411" y="665861"/>
                  </a:moveTo>
                  <a:lnTo>
                    <a:pt x="226695" y="721360"/>
                  </a:lnTo>
                  <a:lnTo>
                    <a:pt x="245237" y="725931"/>
                  </a:lnTo>
                  <a:lnTo>
                    <a:pt x="258952" y="670432"/>
                  </a:lnTo>
                  <a:lnTo>
                    <a:pt x="240411" y="665861"/>
                  </a:lnTo>
                  <a:close/>
                </a:path>
                <a:path w="422910" h="1556385">
                  <a:moveTo>
                    <a:pt x="258572" y="591947"/>
                  </a:moveTo>
                  <a:lnTo>
                    <a:pt x="244983" y="647446"/>
                  </a:lnTo>
                  <a:lnTo>
                    <a:pt x="263398" y="652017"/>
                  </a:lnTo>
                  <a:lnTo>
                    <a:pt x="277113" y="596518"/>
                  </a:lnTo>
                  <a:lnTo>
                    <a:pt x="258572" y="591947"/>
                  </a:lnTo>
                  <a:close/>
                </a:path>
                <a:path w="422910" h="1556385">
                  <a:moveTo>
                    <a:pt x="276860" y="517905"/>
                  </a:moveTo>
                  <a:lnTo>
                    <a:pt x="263144" y="573404"/>
                  </a:lnTo>
                  <a:lnTo>
                    <a:pt x="281686" y="577976"/>
                  </a:lnTo>
                  <a:lnTo>
                    <a:pt x="295401" y="522477"/>
                  </a:lnTo>
                  <a:lnTo>
                    <a:pt x="276860" y="517905"/>
                  </a:lnTo>
                  <a:close/>
                </a:path>
                <a:path w="422910" h="1556385">
                  <a:moveTo>
                    <a:pt x="295021" y="443991"/>
                  </a:moveTo>
                  <a:lnTo>
                    <a:pt x="281432" y="499363"/>
                  </a:lnTo>
                  <a:lnTo>
                    <a:pt x="299847" y="503936"/>
                  </a:lnTo>
                  <a:lnTo>
                    <a:pt x="313563" y="448437"/>
                  </a:lnTo>
                  <a:lnTo>
                    <a:pt x="295021" y="443991"/>
                  </a:lnTo>
                  <a:close/>
                </a:path>
                <a:path w="422910" h="1556385">
                  <a:moveTo>
                    <a:pt x="313309" y="369950"/>
                  </a:moveTo>
                  <a:lnTo>
                    <a:pt x="299593" y="425450"/>
                  </a:lnTo>
                  <a:lnTo>
                    <a:pt x="318135" y="430022"/>
                  </a:lnTo>
                  <a:lnTo>
                    <a:pt x="331850" y="374523"/>
                  </a:lnTo>
                  <a:lnTo>
                    <a:pt x="313309" y="369950"/>
                  </a:lnTo>
                  <a:close/>
                </a:path>
                <a:path w="422910" h="1556385">
                  <a:moveTo>
                    <a:pt x="331470" y="295910"/>
                  </a:moveTo>
                  <a:lnTo>
                    <a:pt x="317881" y="351409"/>
                  </a:lnTo>
                  <a:lnTo>
                    <a:pt x="336296" y="355980"/>
                  </a:lnTo>
                  <a:lnTo>
                    <a:pt x="350012" y="300481"/>
                  </a:lnTo>
                  <a:lnTo>
                    <a:pt x="331470" y="295910"/>
                  </a:lnTo>
                  <a:close/>
                </a:path>
                <a:path w="422910" h="1556385">
                  <a:moveTo>
                    <a:pt x="349758" y="221996"/>
                  </a:moveTo>
                  <a:lnTo>
                    <a:pt x="336042" y="277494"/>
                  </a:lnTo>
                  <a:lnTo>
                    <a:pt x="354584" y="282066"/>
                  </a:lnTo>
                  <a:lnTo>
                    <a:pt x="368173" y="226567"/>
                  </a:lnTo>
                  <a:lnTo>
                    <a:pt x="349758" y="221996"/>
                  </a:lnTo>
                  <a:close/>
                </a:path>
                <a:path w="422910" h="1556385">
                  <a:moveTo>
                    <a:pt x="367919" y="147954"/>
                  </a:moveTo>
                  <a:lnTo>
                    <a:pt x="354330" y="203453"/>
                  </a:lnTo>
                  <a:lnTo>
                    <a:pt x="372745" y="208025"/>
                  </a:lnTo>
                  <a:lnTo>
                    <a:pt x="386461" y="152526"/>
                  </a:lnTo>
                  <a:lnTo>
                    <a:pt x="367919" y="147954"/>
                  </a:lnTo>
                  <a:close/>
                </a:path>
                <a:path w="422910" h="1556385">
                  <a:moveTo>
                    <a:pt x="386207" y="74040"/>
                  </a:moveTo>
                  <a:lnTo>
                    <a:pt x="372491" y="129539"/>
                  </a:lnTo>
                  <a:lnTo>
                    <a:pt x="391033" y="133985"/>
                  </a:lnTo>
                  <a:lnTo>
                    <a:pt x="404622" y="78486"/>
                  </a:lnTo>
                  <a:lnTo>
                    <a:pt x="386207" y="74040"/>
                  </a:lnTo>
                  <a:close/>
                </a:path>
                <a:path w="422910" h="1556385">
                  <a:moveTo>
                    <a:pt x="404368" y="0"/>
                  </a:moveTo>
                  <a:lnTo>
                    <a:pt x="390779" y="55499"/>
                  </a:lnTo>
                  <a:lnTo>
                    <a:pt x="409194" y="60071"/>
                  </a:lnTo>
                  <a:lnTo>
                    <a:pt x="422910" y="4572"/>
                  </a:lnTo>
                  <a:lnTo>
                    <a:pt x="404368" y="0"/>
                  </a:lnTo>
                  <a:close/>
                </a:path>
              </a:pathLst>
            </a:custGeom>
            <a:solidFill>
              <a:srgbClr val="F6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752213" y="2359279"/>
            <a:ext cx="71501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spc="-20" dirty="0">
                <a:latin typeface="Arial MT"/>
                <a:cs typeface="Arial MT"/>
              </a:rPr>
              <a:t>Code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is 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committed</a:t>
            </a:r>
            <a:r>
              <a:rPr sz="800" spc="60" dirty="0">
                <a:latin typeface="Arial MT"/>
                <a:cs typeface="Arial MT"/>
              </a:rPr>
              <a:t> </a:t>
            </a:r>
            <a:r>
              <a:rPr sz="800" spc="-20" dirty="0">
                <a:latin typeface="Arial MT"/>
                <a:cs typeface="Arial MT"/>
              </a:rPr>
              <a:t>and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spc="-20" dirty="0">
                <a:latin typeface="Arial MT"/>
                <a:cs typeface="Arial MT"/>
              </a:rPr>
              <a:t>Merged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51475" y="3626358"/>
            <a:ext cx="57531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5" dirty="0">
                <a:latin typeface="Arial MT"/>
                <a:cs typeface="Arial MT"/>
              </a:rPr>
              <a:t>Initiate</a:t>
            </a:r>
            <a:r>
              <a:rPr sz="800" spc="3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Build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4207" y="3979926"/>
            <a:ext cx="1786127" cy="210746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5531358" y="4066158"/>
            <a:ext cx="35242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spc="-15" dirty="0">
                <a:latin typeface="Arial MT"/>
                <a:cs typeface="Arial MT"/>
              </a:rPr>
              <a:t>Initiate 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40" dirty="0">
                <a:latin typeface="Arial MT"/>
                <a:cs typeface="Arial MT"/>
              </a:rPr>
              <a:t>e</a:t>
            </a:r>
            <a:r>
              <a:rPr sz="800" spc="5" dirty="0">
                <a:latin typeface="Arial MT"/>
                <a:cs typeface="Arial MT"/>
              </a:rPr>
              <a:t>s</a:t>
            </a:r>
            <a:r>
              <a:rPr sz="800" spc="-10" dirty="0">
                <a:latin typeface="Arial MT"/>
                <a:cs typeface="Arial MT"/>
              </a:rPr>
              <a:t>t</a:t>
            </a:r>
            <a:r>
              <a:rPr sz="800" spc="-15" dirty="0">
                <a:latin typeface="Arial MT"/>
                <a:cs typeface="Arial MT"/>
              </a:rPr>
              <a:t>in</a:t>
            </a:r>
            <a:r>
              <a:rPr sz="800" spc="-5" dirty="0">
                <a:latin typeface="Arial MT"/>
                <a:cs typeface="Arial MT"/>
              </a:rPr>
              <a:t>g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967992" y="1788922"/>
            <a:ext cx="4518025" cy="4521835"/>
            <a:chOff x="1967992" y="1788922"/>
            <a:chExt cx="4518025" cy="4521835"/>
          </a:xfrm>
        </p:grpSpPr>
        <p:sp>
          <p:nvSpPr>
            <p:cNvPr id="40" name="object 40"/>
            <p:cNvSpPr/>
            <p:nvPr/>
          </p:nvSpPr>
          <p:spPr>
            <a:xfrm>
              <a:off x="5634101" y="1788922"/>
              <a:ext cx="852169" cy="1651000"/>
            </a:xfrm>
            <a:custGeom>
              <a:avLst/>
              <a:gdLst/>
              <a:ahLst/>
              <a:cxnLst/>
              <a:rect l="l" t="t" r="r" b="b"/>
              <a:pathLst>
                <a:path w="852170" h="1651000">
                  <a:moveTo>
                    <a:pt x="749046" y="1554861"/>
                  </a:moveTo>
                  <a:lnTo>
                    <a:pt x="740156" y="1556765"/>
                  </a:lnTo>
                  <a:lnTo>
                    <a:pt x="735838" y="1563369"/>
                  </a:lnTo>
                  <a:lnTo>
                    <a:pt x="731647" y="1570101"/>
                  </a:lnTo>
                  <a:lnTo>
                    <a:pt x="733425" y="1578864"/>
                  </a:lnTo>
                  <a:lnTo>
                    <a:pt x="843914" y="1650491"/>
                  </a:lnTo>
                  <a:lnTo>
                    <a:pt x="845062" y="1631568"/>
                  </a:lnTo>
                  <a:lnTo>
                    <a:pt x="818388" y="1631568"/>
                  </a:lnTo>
                  <a:lnTo>
                    <a:pt x="794519" y="1584361"/>
                  </a:lnTo>
                  <a:lnTo>
                    <a:pt x="749046" y="1554861"/>
                  </a:lnTo>
                  <a:close/>
                </a:path>
                <a:path w="852170" h="1651000">
                  <a:moveTo>
                    <a:pt x="794519" y="1584361"/>
                  </a:moveTo>
                  <a:lnTo>
                    <a:pt x="818388" y="1631568"/>
                  </a:lnTo>
                  <a:lnTo>
                    <a:pt x="832794" y="1624329"/>
                  </a:lnTo>
                  <a:lnTo>
                    <a:pt x="816863" y="1624329"/>
                  </a:lnTo>
                  <a:lnTo>
                    <a:pt x="818342" y="1599795"/>
                  </a:lnTo>
                  <a:lnTo>
                    <a:pt x="794519" y="1584361"/>
                  </a:lnTo>
                  <a:close/>
                </a:path>
                <a:path w="852170" h="1651000">
                  <a:moveTo>
                    <a:pt x="830072" y="1511300"/>
                  </a:moveTo>
                  <a:lnTo>
                    <a:pt x="823340" y="1517268"/>
                  </a:lnTo>
                  <a:lnTo>
                    <a:pt x="822733" y="1526920"/>
                  </a:lnTo>
                  <a:lnTo>
                    <a:pt x="820045" y="1571535"/>
                  </a:lnTo>
                  <a:lnTo>
                    <a:pt x="843914" y="1618741"/>
                  </a:lnTo>
                  <a:lnTo>
                    <a:pt x="818388" y="1631568"/>
                  </a:lnTo>
                  <a:lnTo>
                    <a:pt x="845062" y="1631568"/>
                  </a:lnTo>
                  <a:lnTo>
                    <a:pt x="851514" y="1525269"/>
                  </a:lnTo>
                  <a:lnTo>
                    <a:pt x="851915" y="1519047"/>
                  </a:lnTo>
                  <a:lnTo>
                    <a:pt x="845820" y="1512315"/>
                  </a:lnTo>
                  <a:lnTo>
                    <a:pt x="830072" y="1511300"/>
                  </a:lnTo>
                  <a:close/>
                </a:path>
                <a:path w="852170" h="1651000">
                  <a:moveTo>
                    <a:pt x="818342" y="1599795"/>
                  </a:moveTo>
                  <a:lnTo>
                    <a:pt x="816863" y="1624329"/>
                  </a:lnTo>
                  <a:lnTo>
                    <a:pt x="838962" y="1613153"/>
                  </a:lnTo>
                  <a:lnTo>
                    <a:pt x="818342" y="1599795"/>
                  </a:lnTo>
                  <a:close/>
                </a:path>
                <a:path w="852170" h="1651000">
                  <a:moveTo>
                    <a:pt x="820045" y="1571535"/>
                  </a:moveTo>
                  <a:lnTo>
                    <a:pt x="818342" y="1599795"/>
                  </a:lnTo>
                  <a:lnTo>
                    <a:pt x="838962" y="1613153"/>
                  </a:lnTo>
                  <a:lnTo>
                    <a:pt x="816863" y="1624329"/>
                  </a:lnTo>
                  <a:lnTo>
                    <a:pt x="832794" y="1624329"/>
                  </a:lnTo>
                  <a:lnTo>
                    <a:pt x="843914" y="1618741"/>
                  </a:lnTo>
                  <a:lnTo>
                    <a:pt x="820045" y="1571535"/>
                  </a:lnTo>
                  <a:close/>
                </a:path>
                <a:path w="852170" h="1651000">
                  <a:moveTo>
                    <a:pt x="25400" y="0"/>
                  </a:moveTo>
                  <a:lnTo>
                    <a:pt x="0" y="12953"/>
                  </a:lnTo>
                  <a:lnTo>
                    <a:pt x="794519" y="1584361"/>
                  </a:lnTo>
                  <a:lnTo>
                    <a:pt x="818342" y="1599795"/>
                  </a:lnTo>
                  <a:lnTo>
                    <a:pt x="820045" y="1571535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0810" y="4047236"/>
              <a:ext cx="607694" cy="171726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458208" y="6178130"/>
              <a:ext cx="516890" cy="132715"/>
            </a:xfrm>
            <a:custGeom>
              <a:avLst/>
              <a:gdLst/>
              <a:ahLst/>
              <a:cxnLst/>
              <a:rect l="l" t="t" r="r" b="b"/>
              <a:pathLst>
                <a:path w="516889" h="132714">
                  <a:moveTo>
                    <a:pt x="104139" y="1104"/>
                  </a:moveTo>
                  <a:lnTo>
                    <a:pt x="0" y="81635"/>
                  </a:lnTo>
                  <a:lnTo>
                    <a:pt x="121412" y="132626"/>
                  </a:lnTo>
                  <a:lnTo>
                    <a:pt x="129793" y="129197"/>
                  </a:lnTo>
                  <a:lnTo>
                    <a:pt x="135889" y="114655"/>
                  </a:lnTo>
                  <a:lnTo>
                    <a:pt x="132461" y="106273"/>
                  </a:lnTo>
                  <a:lnTo>
                    <a:pt x="98769" y="92125"/>
                  </a:lnTo>
                  <a:lnTo>
                    <a:pt x="29971" y="92125"/>
                  </a:lnTo>
                  <a:lnTo>
                    <a:pt x="26288" y="63792"/>
                  </a:lnTo>
                  <a:lnTo>
                    <a:pt x="78746" y="56914"/>
                  </a:lnTo>
                  <a:lnTo>
                    <a:pt x="121665" y="23698"/>
                  </a:lnTo>
                  <a:lnTo>
                    <a:pt x="122808" y="14732"/>
                  </a:lnTo>
                  <a:lnTo>
                    <a:pt x="113156" y="2247"/>
                  </a:lnTo>
                  <a:lnTo>
                    <a:pt x="104139" y="1104"/>
                  </a:lnTo>
                  <a:close/>
                </a:path>
                <a:path w="516889" h="132714">
                  <a:moveTo>
                    <a:pt x="78746" y="56914"/>
                  </a:moveTo>
                  <a:lnTo>
                    <a:pt x="26288" y="63792"/>
                  </a:lnTo>
                  <a:lnTo>
                    <a:pt x="29971" y="92125"/>
                  </a:lnTo>
                  <a:lnTo>
                    <a:pt x="51862" y="89255"/>
                  </a:lnTo>
                  <a:lnTo>
                    <a:pt x="36956" y="89255"/>
                  </a:lnTo>
                  <a:lnTo>
                    <a:pt x="33654" y="64782"/>
                  </a:lnTo>
                  <a:lnTo>
                    <a:pt x="68579" y="64782"/>
                  </a:lnTo>
                  <a:lnTo>
                    <a:pt x="78746" y="56914"/>
                  </a:lnTo>
                  <a:close/>
                </a:path>
                <a:path w="516889" h="132714">
                  <a:moveTo>
                    <a:pt x="82399" y="85251"/>
                  </a:moveTo>
                  <a:lnTo>
                    <a:pt x="29971" y="92125"/>
                  </a:lnTo>
                  <a:lnTo>
                    <a:pt x="98769" y="92125"/>
                  </a:lnTo>
                  <a:lnTo>
                    <a:pt x="82399" y="85251"/>
                  </a:lnTo>
                  <a:close/>
                </a:path>
                <a:path w="516889" h="132714">
                  <a:moveTo>
                    <a:pt x="33654" y="64782"/>
                  </a:moveTo>
                  <a:lnTo>
                    <a:pt x="36956" y="89255"/>
                  </a:lnTo>
                  <a:lnTo>
                    <a:pt x="56294" y="74289"/>
                  </a:lnTo>
                  <a:lnTo>
                    <a:pt x="33654" y="64782"/>
                  </a:lnTo>
                  <a:close/>
                </a:path>
                <a:path w="516889" h="132714">
                  <a:moveTo>
                    <a:pt x="56294" y="74289"/>
                  </a:moveTo>
                  <a:lnTo>
                    <a:pt x="36956" y="89255"/>
                  </a:lnTo>
                  <a:lnTo>
                    <a:pt x="51862" y="89255"/>
                  </a:lnTo>
                  <a:lnTo>
                    <a:pt x="82399" y="85251"/>
                  </a:lnTo>
                  <a:lnTo>
                    <a:pt x="56294" y="74289"/>
                  </a:lnTo>
                  <a:close/>
                </a:path>
                <a:path w="516889" h="132714">
                  <a:moveTo>
                    <a:pt x="512825" y="0"/>
                  </a:moveTo>
                  <a:lnTo>
                    <a:pt x="78746" y="56914"/>
                  </a:lnTo>
                  <a:lnTo>
                    <a:pt x="56294" y="74289"/>
                  </a:lnTo>
                  <a:lnTo>
                    <a:pt x="82399" y="85251"/>
                  </a:lnTo>
                  <a:lnTo>
                    <a:pt x="516508" y="28333"/>
                  </a:lnTo>
                  <a:lnTo>
                    <a:pt x="512825" y="0"/>
                  </a:lnTo>
                  <a:close/>
                </a:path>
                <a:path w="516889" h="132714">
                  <a:moveTo>
                    <a:pt x="68579" y="64782"/>
                  </a:moveTo>
                  <a:lnTo>
                    <a:pt x="33654" y="64782"/>
                  </a:lnTo>
                  <a:lnTo>
                    <a:pt x="56294" y="74289"/>
                  </a:lnTo>
                  <a:lnTo>
                    <a:pt x="68579" y="64782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7992" y="1981200"/>
              <a:ext cx="2443860" cy="145872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32482" y="4234307"/>
              <a:ext cx="1292225" cy="1684020"/>
            </a:xfrm>
            <a:custGeom>
              <a:avLst/>
              <a:gdLst/>
              <a:ahLst/>
              <a:cxnLst/>
              <a:rect l="l" t="t" r="r" b="b"/>
              <a:pathLst>
                <a:path w="1292225" h="1684020">
                  <a:moveTo>
                    <a:pt x="34413" y="45055"/>
                  </a:moveTo>
                  <a:lnTo>
                    <a:pt x="37935" y="73232"/>
                  </a:lnTo>
                  <a:lnTo>
                    <a:pt x="1268983" y="1683905"/>
                  </a:lnTo>
                  <a:lnTo>
                    <a:pt x="1291717" y="1666544"/>
                  </a:lnTo>
                  <a:lnTo>
                    <a:pt x="60716" y="55896"/>
                  </a:lnTo>
                  <a:lnTo>
                    <a:pt x="34413" y="45055"/>
                  </a:lnTo>
                  <a:close/>
                </a:path>
                <a:path w="1292225" h="1684020">
                  <a:moveTo>
                    <a:pt x="0" y="0"/>
                  </a:moveTo>
                  <a:lnTo>
                    <a:pt x="15367" y="122809"/>
                  </a:lnTo>
                  <a:lnTo>
                    <a:pt x="16256" y="130556"/>
                  </a:lnTo>
                  <a:lnTo>
                    <a:pt x="23494" y="136144"/>
                  </a:lnTo>
                  <a:lnTo>
                    <a:pt x="31242" y="135128"/>
                  </a:lnTo>
                  <a:lnTo>
                    <a:pt x="39116" y="134239"/>
                  </a:lnTo>
                  <a:lnTo>
                    <a:pt x="44704" y="127000"/>
                  </a:lnTo>
                  <a:lnTo>
                    <a:pt x="43687" y="119253"/>
                  </a:lnTo>
                  <a:lnTo>
                    <a:pt x="37935" y="73232"/>
                  </a:lnTo>
                  <a:lnTo>
                    <a:pt x="5842" y="31242"/>
                  </a:lnTo>
                  <a:lnTo>
                    <a:pt x="28575" y="13843"/>
                  </a:lnTo>
                  <a:lnTo>
                    <a:pt x="33709" y="13843"/>
                  </a:lnTo>
                  <a:lnTo>
                    <a:pt x="0" y="0"/>
                  </a:lnTo>
                  <a:close/>
                </a:path>
                <a:path w="1292225" h="1684020">
                  <a:moveTo>
                    <a:pt x="33709" y="13843"/>
                  </a:moveTo>
                  <a:lnTo>
                    <a:pt x="28575" y="13843"/>
                  </a:lnTo>
                  <a:lnTo>
                    <a:pt x="60716" y="55896"/>
                  </a:lnTo>
                  <a:lnTo>
                    <a:pt x="103505" y="73533"/>
                  </a:lnTo>
                  <a:lnTo>
                    <a:pt x="110870" y="76454"/>
                  </a:lnTo>
                  <a:lnTo>
                    <a:pt x="119125" y="73025"/>
                  </a:lnTo>
                  <a:lnTo>
                    <a:pt x="122174" y="65659"/>
                  </a:lnTo>
                  <a:lnTo>
                    <a:pt x="125222" y="58420"/>
                  </a:lnTo>
                  <a:lnTo>
                    <a:pt x="121666" y="50038"/>
                  </a:lnTo>
                  <a:lnTo>
                    <a:pt x="114426" y="46990"/>
                  </a:lnTo>
                  <a:lnTo>
                    <a:pt x="33709" y="13843"/>
                  </a:lnTo>
                  <a:close/>
                </a:path>
                <a:path w="1292225" h="1684020">
                  <a:moveTo>
                    <a:pt x="28575" y="13843"/>
                  </a:moveTo>
                  <a:lnTo>
                    <a:pt x="5842" y="31242"/>
                  </a:lnTo>
                  <a:lnTo>
                    <a:pt x="37935" y="73232"/>
                  </a:lnTo>
                  <a:lnTo>
                    <a:pt x="34413" y="45055"/>
                  </a:lnTo>
                  <a:lnTo>
                    <a:pt x="11684" y="35687"/>
                  </a:lnTo>
                  <a:lnTo>
                    <a:pt x="31368" y="20701"/>
                  </a:lnTo>
                  <a:lnTo>
                    <a:pt x="33816" y="20701"/>
                  </a:lnTo>
                  <a:lnTo>
                    <a:pt x="28575" y="13843"/>
                  </a:lnTo>
                  <a:close/>
                </a:path>
                <a:path w="1292225" h="1684020">
                  <a:moveTo>
                    <a:pt x="33816" y="20701"/>
                  </a:moveTo>
                  <a:lnTo>
                    <a:pt x="31368" y="20701"/>
                  </a:lnTo>
                  <a:lnTo>
                    <a:pt x="34413" y="45055"/>
                  </a:lnTo>
                  <a:lnTo>
                    <a:pt x="60716" y="55896"/>
                  </a:lnTo>
                  <a:lnTo>
                    <a:pt x="33816" y="20701"/>
                  </a:lnTo>
                  <a:close/>
                </a:path>
                <a:path w="1292225" h="1684020">
                  <a:moveTo>
                    <a:pt x="31368" y="20701"/>
                  </a:moveTo>
                  <a:lnTo>
                    <a:pt x="11684" y="35687"/>
                  </a:lnTo>
                  <a:lnTo>
                    <a:pt x="34413" y="45055"/>
                  </a:lnTo>
                  <a:lnTo>
                    <a:pt x="31368" y="20701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2436" y="3534282"/>
              <a:ext cx="1657350" cy="42265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549655" y="195198"/>
            <a:ext cx="6965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37527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lopm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mple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ith	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ation 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75757" y="840270"/>
            <a:ext cx="1374140" cy="521970"/>
            <a:chOff x="5675757" y="840270"/>
            <a:chExt cx="1374140" cy="521970"/>
          </a:xfrm>
        </p:grpSpPr>
        <p:sp>
          <p:nvSpPr>
            <p:cNvPr id="48" name="object 48"/>
            <p:cNvSpPr/>
            <p:nvPr/>
          </p:nvSpPr>
          <p:spPr>
            <a:xfrm>
              <a:off x="5675757" y="1045845"/>
              <a:ext cx="948690" cy="111125"/>
            </a:xfrm>
            <a:custGeom>
              <a:avLst/>
              <a:gdLst/>
              <a:ahLst/>
              <a:cxnLst/>
              <a:rect l="l" t="t" r="r" b="b"/>
              <a:pathLst>
                <a:path w="948690" h="111125">
                  <a:moveTo>
                    <a:pt x="948182" y="45846"/>
                  </a:moveTo>
                  <a:lnTo>
                    <a:pt x="891032" y="45846"/>
                  </a:lnTo>
                  <a:lnTo>
                    <a:pt x="891032" y="64896"/>
                  </a:lnTo>
                  <a:lnTo>
                    <a:pt x="948182" y="64896"/>
                  </a:lnTo>
                  <a:lnTo>
                    <a:pt x="948182" y="45846"/>
                  </a:lnTo>
                  <a:close/>
                </a:path>
                <a:path w="948690" h="111125">
                  <a:moveTo>
                    <a:pt x="871982" y="45846"/>
                  </a:moveTo>
                  <a:lnTo>
                    <a:pt x="814831" y="45846"/>
                  </a:lnTo>
                  <a:lnTo>
                    <a:pt x="814831" y="64896"/>
                  </a:lnTo>
                  <a:lnTo>
                    <a:pt x="871982" y="64896"/>
                  </a:lnTo>
                  <a:lnTo>
                    <a:pt x="871982" y="45846"/>
                  </a:lnTo>
                  <a:close/>
                </a:path>
                <a:path w="948690" h="111125">
                  <a:moveTo>
                    <a:pt x="795781" y="45846"/>
                  </a:moveTo>
                  <a:lnTo>
                    <a:pt x="738631" y="45846"/>
                  </a:lnTo>
                  <a:lnTo>
                    <a:pt x="738631" y="64896"/>
                  </a:lnTo>
                  <a:lnTo>
                    <a:pt x="795781" y="64896"/>
                  </a:lnTo>
                  <a:lnTo>
                    <a:pt x="795781" y="45846"/>
                  </a:lnTo>
                  <a:close/>
                </a:path>
                <a:path w="948690" h="111125">
                  <a:moveTo>
                    <a:pt x="719581" y="45846"/>
                  </a:moveTo>
                  <a:lnTo>
                    <a:pt x="662431" y="45846"/>
                  </a:lnTo>
                  <a:lnTo>
                    <a:pt x="662431" y="64896"/>
                  </a:lnTo>
                  <a:lnTo>
                    <a:pt x="719581" y="64896"/>
                  </a:lnTo>
                  <a:lnTo>
                    <a:pt x="719581" y="45846"/>
                  </a:lnTo>
                  <a:close/>
                </a:path>
                <a:path w="948690" h="111125">
                  <a:moveTo>
                    <a:pt x="643381" y="45846"/>
                  </a:moveTo>
                  <a:lnTo>
                    <a:pt x="586231" y="45846"/>
                  </a:lnTo>
                  <a:lnTo>
                    <a:pt x="586231" y="64896"/>
                  </a:lnTo>
                  <a:lnTo>
                    <a:pt x="643381" y="64896"/>
                  </a:lnTo>
                  <a:lnTo>
                    <a:pt x="643381" y="45846"/>
                  </a:lnTo>
                  <a:close/>
                </a:path>
                <a:path w="948690" h="111125">
                  <a:moveTo>
                    <a:pt x="567181" y="45846"/>
                  </a:moveTo>
                  <a:lnTo>
                    <a:pt x="510031" y="45846"/>
                  </a:lnTo>
                  <a:lnTo>
                    <a:pt x="510031" y="64896"/>
                  </a:lnTo>
                  <a:lnTo>
                    <a:pt x="567181" y="64896"/>
                  </a:lnTo>
                  <a:lnTo>
                    <a:pt x="567181" y="45846"/>
                  </a:lnTo>
                  <a:close/>
                </a:path>
                <a:path w="948690" h="111125">
                  <a:moveTo>
                    <a:pt x="490981" y="45846"/>
                  </a:moveTo>
                  <a:lnTo>
                    <a:pt x="433831" y="45846"/>
                  </a:lnTo>
                  <a:lnTo>
                    <a:pt x="433831" y="64896"/>
                  </a:lnTo>
                  <a:lnTo>
                    <a:pt x="490981" y="64896"/>
                  </a:lnTo>
                  <a:lnTo>
                    <a:pt x="490981" y="45846"/>
                  </a:lnTo>
                  <a:close/>
                </a:path>
                <a:path w="948690" h="111125">
                  <a:moveTo>
                    <a:pt x="414781" y="45846"/>
                  </a:moveTo>
                  <a:lnTo>
                    <a:pt x="357631" y="45846"/>
                  </a:lnTo>
                  <a:lnTo>
                    <a:pt x="357631" y="64896"/>
                  </a:lnTo>
                  <a:lnTo>
                    <a:pt x="414781" y="64896"/>
                  </a:lnTo>
                  <a:lnTo>
                    <a:pt x="414781" y="45846"/>
                  </a:lnTo>
                  <a:close/>
                </a:path>
                <a:path w="948690" h="111125">
                  <a:moveTo>
                    <a:pt x="338581" y="45846"/>
                  </a:moveTo>
                  <a:lnTo>
                    <a:pt x="281431" y="45846"/>
                  </a:lnTo>
                  <a:lnTo>
                    <a:pt x="281431" y="64896"/>
                  </a:lnTo>
                  <a:lnTo>
                    <a:pt x="338581" y="64896"/>
                  </a:lnTo>
                  <a:lnTo>
                    <a:pt x="338581" y="45846"/>
                  </a:lnTo>
                  <a:close/>
                </a:path>
                <a:path w="948690" h="111125">
                  <a:moveTo>
                    <a:pt x="262381" y="45846"/>
                  </a:moveTo>
                  <a:lnTo>
                    <a:pt x="205231" y="45846"/>
                  </a:lnTo>
                  <a:lnTo>
                    <a:pt x="205231" y="64896"/>
                  </a:lnTo>
                  <a:lnTo>
                    <a:pt x="262381" y="64896"/>
                  </a:lnTo>
                  <a:lnTo>
                    <a:pt x="262381" y="45846"/>
                  </a:lnTo>
                  <a:close/>
                </a:path>
                <a:path w="948690" h="111125">
                  <a:moveTo>
                    <a:pt x="186181" y="45846"/>
                  </a:moveTo>
                  <a:lnTo>
                    <a:pt x="129031" y="45846"/>
                  </a:lnTo>
                  <a:lnTo>
                    <a:pt x="129031" y="64896"/>
                  </a:lnTo>
                  <a:lnTo>
                    <a:pt x="186181" y="64896"/>
                  </a:lnTo>
                  <a:lnTo>
                    <a:pt x="186181" y="45846"/>
                  </a:lnTo>
                  <a:close/>
                </a:path>
                <a:path w="948690" h="111125">
                  <a:moveTo>
                    <a:pt x="94868" y="0"/>
                  </a:moveTo>
                  <a:lnTo>
                    <a:pt x="0" y="55371"/>
                  </a:lnTo>
                  <a:lnTo>
                    <a:pt x="94868" y="110616"/>
                  </a:lnTo>
                  <a:lnTo>
                    <a:pt x="100710" y="109092"/>
                  </a:lnTo>
                  <a:lnTo>
                    <a:pt x="103377" y="104520"/>
                  </a:lnTo>
                  <a:lnTo>
                    <a:pt x="106044" y="100075"/>
                  </a:lnTo>
                  <a:lnTo>
                    <a:pt x="104520" y="94233"/>
                  </a:lnTo>
                  <a:lnTo>
                    <a:pt x="54228" y="64896"/>
                  </a:lnTo>
                  <a:lnTo>
                    <a:pt x="18922" y="64896"/>
                  </a:lnTo>
                  <a:lnTo>
                    <a:pt x="18922" y="45846"/>
                  </a:lnTo>
                  <a:lnTo>
                    <a:pt x="54011" y="45846"/>
                  </a:lnTo>
                  <a:lnTo>
                    <a:pt x="99948" y="19050"/>
                  </a:lnTo>
                  <a:lnTo>
                    <a:pt x="104520" y="16509"/>
                  </a:lnTo>
                  <a:lnTo>
                    <a:pt x="106044" y="10667"/>
                  </a:lnTo>
                  <a:lnTo>
                    <a:pt x="100710" y="1524"/>
                  </a:lnTo>
                  <a:lnTo>
                    <a:pt x="94868" y="0"/>
                  </a:lnTo>
                  <a:close/>
                </a:path>
                <a:path w="948690" h="111125">
                  <a:moveTo>
                    <a:pt x="33781" y="45846"/>
                  </a:moveTo>
                  <a:lnTo>
                    <a:pt x="18922" y="45846"/>
                  </a:lnTo>
                  <a:lnTo>
                    <a:pt x="18922" y="64896"/>
                  </a:lnTo>
                  <a:lnTo>
                    <a:pt x="33781" y="64896"/>
                  </a:lnTo>
                  <a:lnTo>
                    <a:pt x="33781" y="63500"/>
                  </a:lnTo>
                  <a:lnTo>
                    <a:pt x="23748" y="63500"/>
                  </a:lnTo>
                  <a:lnTo>
                    <a:pt x="23748" y="47116"/>
                  </a:lnTo>
                  <a:lnTo>
                    <a:pt x="33781" y="47116"/>
                  </a:lnTo>
                  <a:lnTo>
                    <a:pt x="33781" y="45846"/>
                  </a:lnTo>
                  <a:close/>
                </a:path>
                <a:path w="948690" h="111125">
                  <a:moveTo>
                    <a:pt x="37791" y="55308"/>
                  </a:moveTo>
                  <a:lnTo>
                    <a:pt x="33781" y="57647"/>
                  </a:lnTo>
                  <a:lnTo>
                    <a:pt x="33781" y="64896"/>
                  </a:lnTo>
                  <a:lnTo>
                    <a:pt x="52831" y="64896"/>
                  </a:lnTo>
                  <a:lnTo>
                    <a:pt x="52831" y="64082"/>
                  </a:lnTo>
                  <a:lnTo>
                    <a:pt x="37791" y="55308"/>
                  </a:lnTo>
                  <a:close/>
                </a:path>
                <a:path w="948690" h="111125">
                  <a:moveTo>
                    <a:pt x="52831" y="64082"/>
                  </a:moveTo>
                  <a:lnTo>
                    <a:pt x="52831" y="64896"/>
                  </a:lnTo>
                  <a:lnTo>
                    <a:pt x="54228" y="64896"/>
                  </a:lnTo>
                  <a:lnTo>
                    <a:pt x="52831" y="64082"/>
                  </a:lnTo>
                  <a:close/>
                </a:path>
                <a:path w="948690" h="111125">
                  <a:moveTo>
                    <a:pt x="109981" y="45846"/>
                  </a:moveTo>
                  <a:lnTo>
                    <a:pt x="54011" y="45846"/>
                  </a:lnTo>
                  <a:lnTo>
                    <a:pt x="52831" y="46534"/>
                  </a:lnTo>
                  <a:lnTo>
                    <a:pt x="52831" y="64082"/>
                  </a:lnTo>
                  <a:lnTo>
                    <a:pt x="54228" y="64896"/>
                  </a:lnTo>
                  <a:lnTo>
                    <a:pt x="109981" y="64896"/>
                  </a:lnTo>
                  <a:lnTo>
                    <a:pt x="109981" y="45846"/>
                  </a:lnTo>
                  <a:close/>
                </a:path>
                <a:path w="948690" h="111125">
                  <a:moveTo>
                    <a:pt x="23748" y="47116"/>
                  </a:moveTo>
                  <a:lnTo>
                    <a:pt x="23748" y="63500"/>
                  </a:lnTo>
                  <a:lnTo>
                    <a:pt x="33781" y="57647"/>
                  </a:lnTo>
                  <a:lnTo>
                    <a:pt x="33781" y="52969"/>
                  </a:lnTo>
                  <a:lnTo>
                    <a:pt x="23748" y="47116"/>
                  </a:lnTo>
                  <a:close/>
                </a:path>
                <a:path w="948690" h="111125">
                  <a:moveTo>
                    <a:pt x="33781" y="57647"/>
                  </a:moveTo>
                  <a:lnTo>
                    <a:pt x="23748" y="63500"/>
                  </a:lnTo>
                  <a:lnTo>
                    <a:pt x="33781" y="63500"/>
                  </a:lnTo>
                  <a:lnTo>
                    <a:pt x="33781" y="57647"/>
                  </a:lnTo>
                  <a:close/>
                </a:path>
                <a:path w="948690" h="111125">
                  <a:moveTo>
                    <a:pt x="33781" y="52969"/>
                  </a:moveTo>
                  <a:lnTo>
                    <a:pt x="33781" y="57647"/>
                  </a:lnTo>
                  <a:lnTo>
                    <a:pt x="37791" y="55308"/>
                  </a:lnTo>
                  <a:lnTo>
                    <a:pt x="33781" y="52969"/>
                  </a:lnTo>
                  <a:close/>
                </a:path>
                <a:path w="948690" h="111125">
                  <a:moveTo>
                    <a:pt x="52831" y="45846"/>
                  </a:moveTo>
                  <a:lnTo>
                    <a:pt x="33781" y="45846"/>
                  </a:lnTo>
                  <a:lnTo>
                    <a:pt x="33781" y="52969"/>
                  </a:lnTo>
                  <a:lnTo>
                    <a:pt x="37791" y="55308"/>
                  </a:lnTo>
                  <a:lnTo>
                    <a:pt x="52831" y="46534"/>
                  </a:lnTo>
                  <a:lnTo>
                    <a:pt x="52831" y="45846"/>
                  </a:lnTo>
                  <a:close/>
                </a:path>
                <a:path w="948690" h="111125">
                  <a:moveTo>
                    <a:pt x="33781" y="47116"/>
                  </a:moveTo>
                  <a:lnTo>
                    <a:pt x="23748" y="47116"/>
                  </a:lnTo>
                  <a:lnTo>
                    <a:pt x="33781" y="52969"/>
                  </a:lnTo>
                  <a:lnTo>
                    <a:pt x="33781" y="47116"/>
                  </a:lnTo>
                  <a:close/>
                </a:path>
                <a:path w="948690" h="111125">
                  <a:moveTo>
                    <a:pt x="54011" y="45846"/>
                  </a:moveTo>
                  <a:lnTo>
                    <a:pt x="52831" y="45846"/>
                  </a:lnTo>
                  <a:lnTo>
                    <a:pt x="52831" y="46534"/>
                  </a:lnTo>
                  <a:lnTo>
                    <a:pt x="54011" y="45846"/>
                  </a:lnTo>
                  <a:close/>
                </a:path>
              </a:pathLst>
            </a:custGeom>
            <a:solidFill>
              <a:srgbClr val="F6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9156" y="840270"/>
              <a:ext cx="340601" cy="521931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840984" y="870585"/>
            <a:ext cx="6178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20" dirty="0">
                <a:latin typeface="Arial MT"/>
                <a:cs typeface="Arial MT"/>
              </a:rPr>
              <a:t>Commit</a:t>
            </a:r>
            <a:r>
              <a:rPr sz="800" spc="30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code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51" name="object 51"/>
          <p:cNvSpPr txBox="1"/>
          <p:nvPr/>
        </p:nvSpPr>
        <p:spPr>
          <a:xfrm>
            <a:off x="4084446" y="2927096"/>
            <a:ext cx="947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Pipeline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che</a:t>
            </a:r>
            <a:r>
              <a:rPr sz="1200" dirty="0">
                <a:latin typeface="Arial MT"/>
                <a:cs typeface="Arial MT"/>
              </a:rPr>
              <a:t>st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758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sz="24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759711"/>
            <a:ext cx="36772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Early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continuous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delivery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851" y="2021789"/>
            <a:ext cx="18827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valuable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software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299" y="2339086"/>
            <a:ext cx="19088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26060" algn="l"/>
              </a:tabLst>
            </a:pPr>
            <a:r>
              <a:rPr sz="1900" spc="-5" dirty="0">
                <a:latin typeface="Arial MT"/>
                <a:cs typeface="Arial MT"/>
              </a:rPr>
              <a:t>Rapid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feedback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299" y="2658821"/>
            <a:ext cx="3033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26060" algn="l"/>
              </a:tabLst>
            </a:pPr>
            <a:r>
              <a:rPr sz="1900" spc="-5" dirty="0">
                <a:latin typeface="Arial MT"/>
                <a:cs typeface="Arial MT"/>
              </a:rPr>
              <a:t>Empirical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decision-making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299" y="2976498"/>
            <a:ext cx="23418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26060" algn="l"/>
              </a:tabLst>
            </a:pPr>
            <a:r>
              <a:rPr sz="1900" dirty="0">
                <a:latin typeface="Arial MT"/>
                <a:cs typeface="Arial MT"/>
              </a:rPr>
              <a:t>Satisfied</a:t>
            </a:r>
            <a:r>
              <a:rPr sz="1900" spc="-8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customers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599" y="3296234"/>
            <a:ext cx="351980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Business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people</a:t>
            </a:r>
            <a:r>
              <a:rPr sz="1900" spc="-5" dirty="0">
                <a:latin typeface="Arial MT"/>
                <a:cs typeface="Arial MT"/>
              </a:rPr>
              <a:t> and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technical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851" y="3555872"/>
            <a:ext cx="25806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people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working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together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99" y="3875913"/>
            <a:ext cx="3970020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Measurement-based</a:t>
            </a:r>
            <a:r>
              <a:rPr sz="1900" spc="8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forecasting</a:t>
            </a:r>
            <a:endParaRPr sz="1900">
              <a:latin typeface="Arial MT"/>
              <a:cs typeface="Arial MT"/>
            </a:endParaRPr>
          </a:p>
          <a:p>
            <a:pPr marL="238125" marR="5080" indent="-226060">
              <a:lnSpc>
                <a:spcPts val="2060"/>
              </a:lnSpc>
              <a:spcBef>
                <a:spcPts val="47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Harnessing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change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competitive </a:t>
            </a:r>
            <a:r>
              <a:rPr sz="1900" spc="-509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advantage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663" y="5860186"/>
            <a:ext cx="8405495" cy="782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9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Agile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Manifesto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and</a:t>
            </a:r>
            <a:r>
              <a:rPr sz="1800" b="1" i="1" spc="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agile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methods</a:t>
            </a:r>
            <a:r>
              <a:rPr sz="1800" b="1" i="1" spc="-4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that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followed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focused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on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development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–</a:t>
            </a:r>
            <a:r>
              <a:rPr sz="1800" b="1" i="1" spc="1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DevOps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is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logical</a:t>
            </a:r>
            <a:r>
              <a:rPr sz="1800" b="1" i="1" spc="-4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evolution</a:t>
            </a:r>
            <a:r>
              <a:rPr sz="1800" b="1" i="1" spc="-3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of</a:t>
            </a:r>
            <a:r>
              <a:rPr sz="1800" b="1" i="1" spc="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maturing</a:t>
            </a:r>
            <a:r>
              <a:rPr sz="1800" b="1" i="1" spc="-3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agile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R="178435" algn="r">
              <a:lnSpc>
                <a:spcPct val="100000"/>
              </a:lnSpc>
              <a:spcBef>
                <a:spcPts val="2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4794" y="1784680"/>
            <a:ext cx="3907790" cy="257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Emergent</a:t>
            </a:r>
            <a:r>
              <a:rPr sz="1900" dirty="0">
                <a:latin typeface="Arial MT"/>
                <a:cs typeface="Arial MT"/>
              </a:rPr>
              <a:t> design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Technical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excellence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Empowered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self-organizing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teams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4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Personal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safety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Sustainable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pace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High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trust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environments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Lean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processes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Continuous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improvement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7599" y="1062304"/>
            <a:ext cx="8286750" cy="577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dirty="0">
                <a:latin typeface="Arial"/>
                <a:cs typeface="Arial"/>
              </a:rPr>
              <a:t>We</a:t>
            </a:r>
            <a:r>
              <a:rPr sz="1900" b="1" spc="-5" dirty="0">
                <a:latin typeface="Arial"/>
                <a:cs typeface="Arial"/>
              </a:rPr>
              <a:t> applied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agile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empirical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mindset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agile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methods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observed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10" dirty="0">
                <a:latin typeface="Arial"/>
                <a:cs typeface="Arial"/>
              </a:rPr>
              <a:t>these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results: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2758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Stages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052" y="3228339"/>
            <a:ext cx="1318895" cy="791210"/>
          </a:xfrm>
          <a:custGeom>
            <a:avLst/>
            <a:gdLst/>
            <a:ahLst/>
            <a:cxnLst/>
            <a:rect l="l" t="t" r="r" b="b"/>
            <a:pathLst>
              <a:path w="1318895" h="791210">
                <a:moveTo>
                  <a:pt x="1239177" y="0"/>
                </a:moveTo>
                <a:lnTo>
                  <a:pt x="79095" y="0"/>
                </a:lnTo>
                <a:lnTo>
                  <a:pt x="48306" y="6219"/>
                </a:lnTo>
                <a:lnTo>
                  <a:pt x="23164" y="23177"/>
                </a:lnTo>
                <a:lnTo>
                  <a:pt x="6215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5" y="742682"/>
                </a:lnTo>
                <a:lnTo>
                  <a:pt x="23164" y="767794"/>
                </a:lnTo>
                <a:lnTo>
                  <a:pt x="48306" y="784738"/>
                </a:lnTo>
                <a:lnTo>
                  <a:pt x="79095" y="790956"/>
                </a:lnTo>
                <a:lnTo>
                  <a:pt x="1239177" y="790956"/>
                </a:lnTo>
                <a:lnTo>
                  <a:pt x="1269970" y="784738"/>
                </a:lnTo>
                <a:lnTo>
                  <a:pt x="1295120" y="767794"/>
                </a:lnTo>
                <a:lnTo>
                  <a:pt x="1312079" y="742682"/>
                </a:lnTo>
                <a:lnTo>
                  <a:pt x="1318298" y="711962"/>
                </a:lnTo>
                <a:lnTo>
                  <a:pt x="1318298" y="79121"/>
                </a:lnTo>
                <a:lnTo>
                  <a:pt x="1312079" y="48327"/>
                </a:lnTo>
                <a:lnTo>
                  <a:pt x="1295120" y="23177"/>
                </a:lnTo>
                <a:lnTo>
                  <a:pt x="1269970" y="6219"/>
                </a:lnTo>
                <a:lnTo>
                  <a:pt x="123917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2884" y="3461384"/>
            <a:ext cx="111442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7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0176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5654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139" y="0"/>
                </a:moveTo>
                <a:lnTo>
                  <a:pt x="78993" y="0"/>
                </a:lnTo>
                <a:lnTo>
                  <a:pt x="48273" y="6219"/>
                </a:lnTo>
                <a:lnTo>
                  <a:pt x="23161" y="23177"/>
                </a:lnTo>
                <a:lnTo>
                  <a:pt x="6217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7" y="742682"/>
                </a:lnTo>
                <a:lnTo>
                  <a:pt x="23161" y="767794"/>
                </a:lnTo>
                <a:lnTo>
                  <a:pt x="48273" y="784738"/>
                </a:lnTo>
                <a:lnTo>
                  <a:pt x="78993" y="790956"/>
                </a:lnTo>
                <a:lnTo>
                  <a:pt x="1239139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59" y="711962"/>
                </a:lnTo>
                <a:lnTo>
                  <a:pt x="1318259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9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9136" y="3461384"/>
            <a:ext cx="96837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r>
              <a:rPr sz="17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15740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1219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139" y="0"/>
                </a:moveTo>
                <a:lnTo>
                  <a:pt x="78993" y="0"/>
                </a:lnTo>
                <a:lnTo>
                  <a:pt x="48220" y="6219"/>
                </a:lnTo>
                <a:lnTo>
                  <a:pt x="23113" y="23177"/>
                </a:lnTo>
                <a:lnTo>
                  <a:pt x="6199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199" y="742682"/>
                </a:lnTo>
                <a:lnTo>
                  <a:pt x="23113" y="767794"/>
                </a:lnTo>
                <a:lnTo>
                  <a:pt x="48220" y="784738"/>
                </a:lnTo>
                <a:lnTo>
                  <a:pt x="78993" y="790956"/>
                </a:lnTo>
                <a:lnTo>
                  <a:pt x="1239139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59" y="711962"/>
                </a:lnTo>
                <a:lnTo>
                  <a:pt x="1318259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9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4103" y="3461384"/>
            <a:ext cx="8769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eg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61304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56783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139" y="0"/>
                </a:moveTo>
                <a:lnTo>
                  <a:pt x="78993" y="0"/>
                </a:lnTo>
                <a:lnTo>
                  <a:pt x="48273" y="6219"/>
                </a:lnTo>
                <a:lnTo>
                  <a:pt x="23161" y="23177"/>
                </a:lnTo>
                <a:lnTo>
                  <a:pt x="6217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7" y="742682"/>
                </a:lnTo>
                <a:lnTo>
                  <a:pt x="23161" y="767794"/>
                </a:lnTo>
                <a:lnTo>
                  <a:pt x="48273" y="784738"/>
                </a:lnTo>
                <a:lnTo>
                  <a:pt x="78993" y="790956"/>
                </a:lnTo>
                <a:lnTo>
                  <a:pt x="1239139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60" y="711962"/>
                </a:lnTo>
                <a:lnTo>
                  <a:pt x="1318260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9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40095" y="3349574"/>
            <a:ext cx="1154430" cy="51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Acceptance</a:t>
            </a:r>
            <a:endParaRPr sz="1700">
              <a:latin typeface="Arial MT"/>
              <a:cs typeface="Arial MT"/>
            </a:endParaRPr>
          </a:p>
          <a:p>
            <a:pPr algn="ctr">
              <a:lnSpc>
                <a:spcPts val="1910"/>
              </a:lnSpc>
            </a:pPr>
            <a:r>
              <a:rPr sz="1700" spc="-30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06868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02346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138" y="0"/>
                </a:moveTo>
                <a:lnTo>
                  <a:pt x="78994" y="0"/>
                </a:lnTo>
                <a:lnTo>
                  <a:pt x="48273" y="6219"/>
                </a:lnTo>
                <a:lnTo>
                  <a:pt x="23161" y="23177"/>
                </a:lnTo>
                <a:lnTo>
                  <a:pt x="6217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7" y="742682"/>
                </a:lnTo>
                <a:lnTo>
                  <a:pt x="23161" y="767794"/>
                </a:lnTo>
                <a:lnTo>
                  <a:pt x="48273" y="784738"/>
                </a:lnTo>
                <a:lnTo>
                  <a:pt x="78994" y="790956"/>
                </a:lnTo>
                <a:lnTo>
                  <a:pt x="1239138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59" y="711962"/>
                </a:lnTo>
                <a:lnTo>
                  <a:pt x="1318259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8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35061" y="3349574"/>
            <a:ext cx="1056005" cy="51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660">
              <a:lnSpc>
                <a:spcPts val="191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odu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86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90442" y="2771343"/>
            <a:ext cx="22910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 MT"/>
                <a:cs typeface="Arial MT"/>
              </a:rPr>
              <a:t>Continuous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Delivery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14347" y="4109973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66280" y="4111193"/>
            <a:ext cx="7734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Manual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77050" y="3998976"/>
            <a:ext cx="1157605" cy="533400"/>
          </a:xfrm>
          <a:custGeom>
            <a:avLst/>
            <a:gdLst/>
            <a:ahLst/>
            <a:cxnLst/>
            <a:rect l="l" t="t" r="r" b="b"/>
            <a:pathLst>
              <a:path w="1157604" h="533400">
                <a:moveTo>
                  <a:pt x="0" y="266700"/>
                </a:moveTo>
                <a:lnTo>
                  <a:pt x="13352" y="209517"/>
                </a:lnTo>
                <a:lnTo>
                  <a:pt x="51526" y="156593"/>
                </a:lnTo>
                <a:lnTo>
                  <a:pt x="111690" y="109234"/>
                </a:lnTo>
                <a:lnTo>
                  <a:pt x="149136" y="88049"/>
                </a:lnTo>
                <a:lnTo>
                  <a:pt x="191018" y="68746"/>
                </a:lnTo>
                <a:lnTo>
                  <a:pt x="236985" y="51486"/>
                </a:lnTo>
                <a:lnTo>
                  <a:pt x="286681" y="36434"/>
                </a:lnTo>
                <a:lnTo>
                  <a:pt x="339754" y="23753"/>
                </a:lnTo>
                <a:lnTo>
                  <a:pt x="395849" y="13606"/>
                </a:lnTo>
                <a:lnTo>
                  <a:pt x="454614" y="6156"/>
                </a:lnTo>
                <a:lnTo>
                  <a:pt x="515695" y="1566"/>
                </a:lnTo>
                <a:lnTo>
                  <a:pt x="578739" y="0"/>
                </a:lnTo>
                <a:lnTo>
                  <a:pt x="641804" y="1566"/>
                </a:lnTo>
                <a:lnTo>
                  <a:pt x="702901" y="6156"/>
                </a:lnTo>
                <a:lnTo>
                  <a:pt x="761676" y="13606"/>
                </a:lnTo>
                <a:lnTo>
                  <a:pt x="817778" y="23753"/>
                </a:lnTo>
                <a:lnTo>
                  <a:pt x="870853" y="36434"/>
                </a:lnTo>
                <a:lnTo>
                  <a:pt x="920547" y="51486"/>
                </a:lnTo>
                <a:lnTo>
                  <a:pt x="966509" y="68746"/>
                </a:lnTo>
                <a:lnTo>
                  <a:pt x="1008385" y="88049"/>
                </a:lnTo>
                <a:lnTo>
                  <a:pt x="1045823" y="109234"/>
                </a:lnTo>
                <a:lnTo>
                  <a:pt x="1078469" y="132136"/>
                </a:lnTo>
                <a:lnTo>
                  <a:pt x="1127976" y="182441"/>
                </a:lnTo>
                <a:lnTo>
                  <a:pt x="1154082" y="237657"/>
                </a:lnTo>
                <a:lnTo>
                  <a:pt x="1157477" y="266700"/>
                </a:lnTo>
                <a:lnTo>
                  <a:pt x="1154082" y="295764"/>
                </a:lnTo>
                <a:lnTo>
                  <a:pt x="1127976" y="351007"/>
                </a:lnTo>
                <a:lnTo>
                  <a:pt x="1078469" y="401319"/>
                </a:lnTo>
                <a:lnTo>
                  <a:pt x="1045823" y="424220"/>
                </a:lnTo>
                <a:lnTo>
                  <a:pt x="1008385" y="445400"/>
                </a:lnTo>
                <a:lnTo>
                  <a:pt x="966509" y="464698"/>
                </a:lnTo>
                <a:lnTo>
                  <a:pt x="920547" y="481949"/>
                </a:lnTo>
                <a:lnTo>
                  <a:pt x="870853" y="496993"/>
                </a:lnTo>
                <a:lnTo>
                  <a:pt x="817778" y="509666"/>
                </a:lnTo>
                <a:lnTo>
                  <a:pt x="761676" y="519805"/>
                </a:lnTo>
                <a:lnTo>
                  <a:pt x="702901" y="527249"/>
                </a:lnTo>
                <a:lnTo>
                  <a:pt x="641804" y="531835"/>
                </a:lnTo>
                <a:lnTo>
                  <a:pt x="578739" y="533400"/>
                </a:lnTo>
                <a:lnTo>
                  <a:pt x="515695" y="531835"/>
                </a:lnTo>
                <a:lnTo>
                  <a:pt x="454614" y="527249"/>
                </a:lnTo>
                <a:lnTo>
                  <a:pt x="395849" y="519805"/>
                </a:lnTo>
                <a:lnTo>
                  <a:pt x="339754" y="509666"/>
                </a:lnTo>
                <a:lnTo>
                  <a:pt x="286681" y="496993"/>
                </a:lnTo>
                <a:lnTo>
                  <a:pt x="236985" y="481949"/>
                </a:lnTo>
                <a:lnTo>
                  <a:pt x="191018" y="464698"/>
                </a:lnTo>
                <a:lnTo>
                  <a:pt x="149136" y="445400"/>
                </a:lnTo>
                <a:lnTo>
                  <a:pt x="111690" y="424220"/>
                </a:lnTo>
                <a:lnTo>
                  <a:pt x="79036" y="401320"/>
                </a:lnTo>
                <a:lnTo>
                  <a:pt x="29513" y="351007"/>
                </a:lnTo>
                <a:lnTo>
                  <a:pt x="3397" y="295764"/>
                </a:lnTo>
                <a:lnTo>
                  <a:pt x="0" y="2667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70351" y="4110608"/>
            <a:ext cx="2725420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4610" algn="r">
              <a:lnSpc>
                <a:spcPct val="100000"/>
              </a:lnSpc>
              <a:spcBef>
                <a:spcPts val="100"/>
              </a:spcBef>
              <a:tabLst>
                <a:tab pos="1828800" algn="l"/>
              </a:tabLst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Auto	Auto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2000" spc="-10" dirty="0">
                <a:latin typeface="Arial MT"/>
                <a:cs typeface="Arial MT"/>
              </a:rPr>
              <a:t>Continuous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Deployment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656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227" y="0"/>
                </a:moveTo>
                <a:lnTo>
                  <a:pt x="79095" y="0"/>
                </a:lnTo>
                <a:lnTo>
                  <a:pt x="48306" y="6219"/>
                </a:lnTo>
                <a:lnTo>
                  <a:pt x="23164" y="23177"/>
                </a:lnTo>
                <a:lnTo>
                  <a:pt x="6215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5" y="742649"/>
                </a:lnTo>
                <a:lnTo>
                  <a:pt x="23164" y="767791"/>
                </a:lnTo>
                <a:lnTo>
                  <a:pt x="48306" y="784740"/>
                </a:lnTo>
                <a:lnTo>
                  <a:pt x="79095" y="790955"/>
                </a:lnTo>
                <a:lnTo>
                  <a:pt x="1239227" y="790955"/>
                </a:lnTo>
                <a:lnTo>
                  <a:pt x="1269948" y="784740"/>
                </a:lnTo>
                <a:lnTo>
                  <a:pt x="1295060" y="767791"/>
                </a:lnTo>
                <a:lnTo>
                  <a:pt x="1312004" y="742649"/>
                </a:lnTo>
                <a:lnTo>
                  <a:pt x="1318221" y="711860"/>
                </a:lnTo>
                <a:lnTo>
                  <a:pt x="1318221" y="79120"/>
                </a:lnTo>
                <a:lnTo>
                  <a:pt x="1312004" y="48327"/>
                </a:lnTo>
                <a:lnTo>
                  <a:pt x="1295060" y="23177"/>
                </a:lnTo>
                <a:lnTo>
                  <a:pt x="1269948" y="6219"/>
                </a:lnTo>
                <a:lnTo>
                  <a:pt x="123922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8488" y="5629757"/>
            <a:ext cx="11144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7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95704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5" h="327025">
                <a:moveTo>
                  <a:pt x="139826" y="0"/>
                </a:moveTo>
                <a:lnTo>
                  <a:pt x="139826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6" y="261543"/>
                </a:lnTo>
                <a:lnTo>
                  <a:pt x="139826" y="326923"/>
                </a:lnTo>
                <a:lnTo>
                  <a:pt x="279526" y="163461"/>
                </a:lnTo>
                <a:lnTo>
                  <a:pt x="13982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91182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266" y="0"/>
                </a:moveTo>
                <a:lnTo>
                  <a:pt x="79120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0" y="790955"/>
                </a:lnTo>
                <a:lnTo>
                  <a:pt x="1239266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59" y="711860"/>
                </a:lnTo>
                <a:lnTo>
                  <a:pt x="1318259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64791" y="5629757"/>
            <a:ext cx="9683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r>
              <a:rPr sz="17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41267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5" h="327025">
                <a:moveTo>
                  <a:pt x="139827" y="0"/>
                </a:moveTo>
                <a:lnTo>
                  <a:pt x="139827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7" y="261543"/>
                </a:lnTo>
                <a:lnTo>
                  <a:pt x="139827" y="326923"/>
                </a:lnTo>
                <a:lnTo>
                  <a:pt x="279527" y="163461"/>
                </a:lnTo>
                <a:lnTo>
                  <a:pt x="13982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36746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265" y="0"/>
                </a:moveTo>
                <a:lnTo>
                  <a:pt x="79120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0" y="790955"/>
                </a:lnTo>
                <a:lnTo>
                  <a:pt x="1239265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59" y="711860"/>
                </a:lnTo>
                <a:lnTo>
                  <a:pt x="1318259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5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159758" y="5629757"/>
            <a:ext cx="8769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eg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6832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5" h="327025">
                <a:moveTo>
                  <a:pt x="139826" y="0"/>
                </a:moveTo>
                <a:lnTo>
                  <a:pt x="139826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6" y="261543"/>
                </a:lnTo>
                <a:lnTo>
                  <a:pt x="139826" y="326923"/>
                </a:lnTo>
                <a:lnTo>
                  <a:pt x="279526" y="163461"/>
                </a:lnTo>
                <a:lnTo>
                  <a:pt x="139826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82309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265" y="0"/>
                </a:moveTo>
                <a:lnTo>
                  <a:pt x="79120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0" y="790955"/>
                </a:lnTo>
                <a:lnTo>
                  <a:pt x="1239265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60" y="711860"/>
                </a:lnTo>
                <a:lnTo>
                  <a:pt x="1318260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5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65621" y="5517896"/>
            <a:ext cx="1154430" cy="51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Acceptance</a:t>
            </a:r>
            <a:endParaRPr sz="1700">
              <a:latin typeface="Arial MT"/>
              <a:cs typeface="Arial MT"/>
            </a:endParaRPr>
          </a:p>
          <a:p>
            <a:pPr algn="ctr">
              <a:lnSpc>
                <a:spcPts val="1910"/>
              </a:lnSpc>
            </a:pPr>
            <a:r>
              <a:rPr sz="1700" spc="-30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32395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4" h="327025">
                <a:moveTo>
                  <a:pt x="139826" y="0"/>
                </a:moveTo>
                <a:lnTo>
                  <a:pt x="139826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6" y="261543"/>
                </a:lnTo>
                <a:lnTo>
                  <a:pt x="139826" y="326923"/>
                </a:lnTo>
                <a:lnTo>
                  <a:pt x="279526" y="163461"/>
                </a:lnTo>
                <a:lnTo>
                  <a:pt x="139826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27873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266" y="0"/>
                </a:moveTo>
                <a:lnTo>
                  <a:pt x="79121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1" y="790955"/>
                </a:lnTo>
                <a:lnTo>
                  <a:pt x="1239266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59" y="711860"/>
                </a:lnTo>
                <a:lnTo>
                  <a:pt x="1318259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6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60589" y="5517896"/>
            <a:ext cx="1056005" cy="51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025">
              <a:lnSpc>
                <a:spcPts val="191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odu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40002" y="6278371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45509" y="6278981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74945" y="6278981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1126" y="6279591"/>
            <a:ext cx="497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Au</a:t>
            </a:r>
            <a:r>
              <a:rPr sz="1800" spc="5" dirty="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77050" y="6166370"/>
            <a:ext cx="1157605" cy="533400"/>
          </a:xfrm>
          <a:custGeom>
            <a:avLst/>
            <a:gdLst/>
            <a:ahLst/>
            <a:cxnLst/>
            <a:rect l="l" t="t" r="r" b="b"/>
            <a:pathLst>
              <a:path w="1157604" h="533400">
                <a:moveTo>
                  <a:pt x="0" y="266700"/>
                </a:moveTo>
                <a:lnTo>
                  <a:pt x="13352" y="209486"/>
                </a:lnTo>
                <a:lnTo>
                  <a:pt x="51526" y="156549"/>
                </a:lnTo>
                <a:lnTo>
                  <a:pt x="111690" y="109190"/>
                </a:lnTo>
                <a:lnTo>
                  <a:pt x="149136" y="88009"/>
                </a:lnTo>
                <a:lnTo>
                  <a:pt x="191018" y="68710"/>
                </a:lnTo>
                <a:lnTo>
                  <a:pt x="236985" y="51457"/>
                </a:lnTo>
                <a:lnTo>
                  <a:pt x="286681" y="36412"/>
                </a:lnTo>
                <a:lnTo>
                  <a:pt x="339754" y="23737"/>
                </a:lnTo>
                <a:lnTo>
                  <a:pt x="395849" y="13596"/>
                </a:lnTo>
                <a:lnTo>
                  <a:pt x="454614" y="6151"/>
                </a:lnTo>
                <a:lnTo>
                  <a:pt x="515695" y="1564"/>
                </a:lnTo>
                <a:lnTo>
                  <a:pt x="578739" y="0"/>
                </a:lnTo>
                <a:lnTo>
                  <a:pt x="641804" y="1564"/>
                </a:lnTo>
                <a:lnTo>
                  <a:pt x="702901" y="6151"/>
                </a:lnTo>
                <a:lnTo>
                  <a:pt x="761676" y="13596"/>
                </a:lnTo>
                <a:lnTo>
                  <a:pt x="817778" y="23737"/>
                </a:lnTo>
                <a:lnTo>
                  <a:pt x="870853" y="36412"/>
                </a:lnTo>
                <a:lnTo>
                  <a:pt x="920547" y="51457"/>
                </a:lnTo>
                <a:lnTo>
                  <a:pt x="966509" y="68710"/>
                </a:lnTo>
                <a:lnTo>
                  <a:pt x="1008385" y="88009"/>
                </a:lnTo>
                <a:lnTo>
                  <a:pt x="1045823" y="109190"/>
                </a:lnTo>
                <a:lnTo>
                  <a:pt x="1078469" y="132091"/>
                </a:lnTo>
                <a:lnTo>
                  <a:pt x="1127976" y="182402"/>
                </a:lnTo>
                <a:lnTo>
                  <a:pt x="1154082" y="237640"/>
                </a:lnTo>
                <a:lnTo>
                  <a:pt x="1157477" y="266700"/>
                </a:lnTo>
                <a:lnTo>
                  <a:pt x="1154082" y="295759"/>
                </a:lnTo>
                <a:lnTo>
                  <a:pt x="1127976" y="350997"/>
                </a:lnTo>
                <a:lnTo>
                  <a:pt x="1078469" y="401308"/>
                </a:lnTo>
                <a:lnTo>
                  <a:pt x="1045823" y="424209"/>
                </a:lnTo>
                <a:lnTo>
                  <a:pt x="1008385" y="445390"/>
                </a:lnTo>
                <a:lnTo>
                  <a:pt x="966509" y="464689"/>
                </a:lnTo>
                <a:lnTo>
                  <a:pt x="920547" y="481942"/>
                </a:lnTo>
                <a:lnTo>
                  <a:pt x="870853" y="496987"/>
                </a:lnTo>
                <a:lnTo>
                  <a:pt x="817778" y="509662"/>
                </a:lnTo>
                <a:lnTo>
                  <a:pt x="761676" y="519803"/>
                </a:lnTo>
                <a:lnTo>
                  <a:pt x="702901" y="527248"/>
                </a:lnTo>
                <a:lnTo>
                  <a:pt x="641804" y="531835"/>
                </a:lnTo>
                <a:lnTo>
                  <a:pt x="578739" y="533400"/>
                </a:lnTo>
                <a:lnTo>
                  <a:pt x="515695" y="531835"/>
                </a:lnTo>
                <a:lnTo>
                  <a:pt x="454614" y="527248"/>
                </a:lnTo>
                <a:lnTo>
                  <a:pt x="395849" y="519803"/>
                </a:lnTo>
                <a:lnTo>
                  <a:pt x="339754" y="509662"/>
                </a:lnTo>
                <a:lnTo>
                  <a:pt x="286681" y="496987"/>
                </a:lnTo>
                <a:lnTo>
                  <a:pt x="236985" y="481942"/>
                </a:lnTo>
                <a:lnTo>
                  <a:pt x="191018" y="464689"/>
                </a:lnTo>
                <a:lnTo>
                  <a:pt x="149136" y="445390"/>
                </a:lnTo>
                <a:lnTo>
                  <a:pt x="111690" y="424209"/>
                </a:lnTo>
                <a:lnTo>
                  <a:pt x="79036" y="401308"/>
                </a:lnTo>
                <a:lnTo>
                  <a:pt x="29513" y="350997"/>
                </a:lnTo>
                <a:lnTo>
                  <a:pt x="3397" y="295759"/>
                </a:lnTo>
                <a:lnTo>
                  <a:pt x="0" y="2667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2968" y="1537461"/>
            <a:ext cx="1304925" cy="782955"/>
          </a:xfrm>
          <a:custGeom>
            <a:avLst/>
            <a:gdLst/>
            <a:ahLst/>
            <a:cxnLst/>
            <a:rect l="l" t="t" r="r" b="b"/>
            <a:pathLst>
              <a:path w="1304925" h="782955">
                <a:moveTo>
                  <a:pt x="1226261" y="0"/>
                </a:moveTo>
                <a:lnTo>
                  <a:pt x="78270" y="0"/>
                </a:lnTo>
                <a:lnTo>
                  <a:pt x="47802" y="6151"/>
                </a:lnTo>
                <a:lnTo>
                  <a:pt x="22923" y="22923"/>
                </a:lnTo>
                <a:lnTo>
                  <a:pt x="6150" y="47791"/>
                </a:lnTo>
                <a:lnTo>
                  <a:pt x="0" y="78232"/>
                </a:lnTo>
                <a:lnTo>
                  <a:pt x="0" y="704468"/>
                </a:lnTo>
                <a:lnTo>
                  <a:pt x="6150" y="734909"/>
                </a:lnTo>
                <a:lnTo>
                  <a:pt x="22923" y="759777"/>
                </a:lnTo>
                <a:lnTo>
                  <a:pt x="47802" y="776549"/>
                </a:lnTo>
                <a:lnTo>
                  <a:pt x="78270" y="782701"/>
                </a:lnTo>
                <a:lnTo>
                  <a:pt x="1226261" y="782701"/>
                </a:lnTo>
                <a:lnTo>
                  <a:pt x="1256701" y="776549"/>
                </a:lnTo>
                <a:lnTo>
                  <a:pt x="1281569" y="759777"/>
                </a:lnTo>
                <a:lnTo>
                  <a:pt x="1298341" y="734909"/>
                </a:lnTo>
                <a:lnTo>
                  <a:pt x="1304493" y="704468"/>
                </a:lnTo>
                <a:lnTo>
                  <a:pt x="1304493" y="78232"/>
                </a:lnTo>
                <a:lnTo>
                  <a:pt x="1298341" y="47791"/>
                </a:lnTo>
                <a:lnTo>
                  <a:pt x="1281569" y="22923"/>
                </a:lnTo>
                <a:lnTo>
                  <a:pt x="1256701" y="6151"/>
                </a:lnTo>
                <a:lnTo>
                  <a:pt x="122626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59156" y="1775205"/>
            <a:ext cx="105283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6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67891" y="1767077"/>
            <a:ext cx="276860" cy="323850"/>
          </a:xfrm>
          <a:custGeom>
            <a:avLst/>
            <a:gdLst/>
            <a:ahLst/>
            <a:cxnLst/>
            <a:rect l="l" t="t" r="r" b="b"/>
            <a:pathLst>
              <a:path w="276860" h="323850">
                <a:moveTo>
                  <a:pt x="138302" y="0"/>
                </a:moveTo>
                <a:lnTo>
                  <a:pt x="138302" y="64643"/>
                </a:lnTo>
                <a:lnTo>
                  <a:pt x="0" y="64643"/>
                </a:lnTo>
                <a:lnTo>
                  <a:pt x="0" y="258825"/>
                </a:lnTo>
                <a:lnTo>
                  <a:pt x="138302" y="258825"/>
                </a:lnTo>
                <a:lnTo>
                  <a:pt x="138302" y="323469"/>
                </a:lnTo>
                <a:lnTo>
                  <a:pt x="276606" y="161671"/>
                </a:lnTo>
                <a:lnTo>
                  <a:pt x="138302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59304" y="1537461"/>
            <a:ext cx="1304925" cy="782955"/>
          </a:xfrm>
          <a:custGeom>
            <a:avLst/>
            <a:gdLst/>
            <a:ahLst/>
            <a:cxnLst/>
            <a:rect l="l" t="t" r="r" b="b"/>
            <a:pathLst>
              <a:path w="1304925" h="782955">
                <a:moveTo>
                  <a:pt x="1226184" y="0"/>
                </a:moveTo>
                <a:lnTo>
                  <a:pt x="78231" y="0"/>
                </a:lnTo>
                <a:lnTo>
                  <a:pt x="47791" y="6151"/>
                </a:lnTo>
                <a:lnTo>
                  <a:pt x="22923" y="22923"/>
                </a:lnTo>
                <a:lnTo>
                  <a:pt x="6151" y="47791"/>
                </a:lnTo>
                <a:lnTo>
                  <a:pt x="0" y="78232"/>
                </a:lnTo>
                <a:lnTo>
                  <a:pt x="0" y="704468"/>
                </a:lnTo>
                <a:lnTo>
                  <a:pt x="6151" y="734909"/>
                </a:lnTo>
                <a:lnTo>
                  <a:pt x="22923" y="759777"/>
                </a:lnTo>
                <a:lnTo>
                  <a:pt x="47791" y="776549"/>
                </a:lnTo>
                <a:lnTo>
                  <a:pt x="78231" y="782701"/>
                </a:lnTo>
                <a:lnTo>
                  <a:pt x="1226184" y="782701"/>
                </a:lnTo>
                <a:lnTo>
                  <a:pt x="1256625" y="776549"/>
                </a:lnTo>
                <a:lnTo>
                  <a:pt x="1281493" y="759777"/>
                </a:lnTo>
                <a:lnTo>
                  <a:pt x="1298265" y="734909"/>
                </a:lnTo>
                <a:lnTo>
                  <a:pt x="1304417" y="704468"/>
                </a:lnTo>
                <a:lnTo>
                  <a:pt x="1304417" y="78232"/>
                </a:lnTo>
                <a:lnTo>
                  <a:pt x="1298265" y="47791"/>
                </a:lnTo>
                <a:lnTo>
                  <a:pt x="1281493" y="22923"/>
                </a:lnTo>
                <a:lnTo>
                  <a:pt x="1256625" y="6151"/>
                </a:lnTo>
                <a:lnTo>
                  <a:pt x="12261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250185" y="1775205"/>
            <a:ext cx="9194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r>
              <a:rPr sz="16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94151" y="1767077"/>
            <a:ext cx="276860" cy="323850"/>
          </a:xfrm>
          <a:custGeom>
            <a:avLst/>
            <a:gdLst/>
            <a:ahLst/>
            <a:cxnLst/>
            <a:rect l="l" t="t" r="r" b="b"/>
            <a:pathLst>
              <a:path w="276860" h="323850">
                <a:moveTo>
                  <a:pt x="138302" y="0"/>
                </a:moveTo>
                <a:lnTo>
                  <a:pt x="138302" y="64643"/>
                </a:lnTo>
                <a:lnTo>
                  <a:pt x="0" y="64643"/>
                </a:lnTo>
                <a:lnTo>
                  <a:pt x="0" y="258825"/>
                </a:lnTo>
                <a:lnTo>
                  <a:pt x="138302" y="258825"/>
                </a:lnTo>
                <a:lnTo>
                  <a:pt x="138302" y="323469"/>
                </a:lnTo>
                <a:lnTo>
                  <a:pt x="276606" y="161671"/>
                </a:lnTo>
                <a:lnTo>
                  <a:pt x="1383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85565" y="1537461"/>
            <a:ext cx="1304925" cy="782955"/>
          </a:xfrm>
          <a:custGeom>
            <a:avLst/>
            <a:gdLst/>
            <a:ahLst/>
            <a:cxnLst/>
            <a:rect l="l" t="t" r="r" b="b"/>
            <a:pathLst>
              <a:path w="1304925" h="782955">
                <a:moveTo>
                  <a:pt x="1226185" y="0"/>
                </a:moveTo>
                <a:lnTo>
                  <a:pt x="78232" y="0"/>
                </a:lnTo>
                <a:lnTo>
                  <a:pt x="47791" y="6151"/>
                </a:lnTo>
                <a:lnTo>
                  <a:pt x="22923" y="22923"/>
                </a:lnTo>
                <a:lnTo>
                  <a:pt x="6151" y="47791"/>
                </a:lnTo>
                <a:lnTo>
                  <a:pt x="0" y="78232"/>
                </a:lnTo>
                <a:lnTo>
                  <a:pt x="0" y="704468"/>
                </a:lnTo>
                <a:lnTo>
                  <a:pt x="6151" y="734909"/>
                </a:lnTo>
                <a:lnTo>
                  <a:pt x="22923" y="759777"/>
                </a:lnTo>
                <a:lnTo>
                  <a:pt x="47791" y="776549"/>
                </a:lnTo>
                <a:lnTo>
                  <a:pt x="78232" y="782701"/>
                </a:lnTo>
                <a:lnTo>
                  <a:pt x="1226185" y="782701"/>
                </a:lnTo>
                <a:lnTo>
                  <a:pt x="1256678" y="776549"/>
                </a:lnTo>
                <a:lnTo>
                  <a:pt x="1281541" y="759777"/>
                </a:lnTo>
                <a:lnTo>
                  <a:pt x="1298283" y="734909"/>
                </a:lnTo>
                <a:lnTo>
                  <a:pt x="1304417" y="704468"/>
                </a:lnTo>
                <a:lnTo>
                  <a:pt x="1304417" y="78232"/>
                </a:lnTo>
                <a:lnTo>
                  <a:pt x="1298283" y="47791"/>
                </a:lnTo>
                <a:lnTo>
                  <a:pt x="1281541" y="22923"/>
                </a:lnTo>
                <a:lnTo>
                  <a:pt x="1256678" y="6151"/>
                </a:lnTo>
                <a:lnTo>
                  <a:pt x="1226185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22801" y="1775205"/>
            <a:ext cx="8305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Integrate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46551" y="999236"/>
            <a:ext cx="2579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Arial MT"/>
                <a:cs typeface="Arial MT"/>
              </a:rPr>
              <a:t>Continuous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Integration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14347" y="2381503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19983" y="2382139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28600" y="27432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8600" y="4748657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01900" y="1087374"/>
            <a:ext cx="5683885" cy="975360"/>
            <a:chOff x="2501900" y="1087374"/>
            <a:chExt cx="5683885" cy="975360"/>
          </a:xfrm>
        </p:grpSpPr>
        <p:sp>
          <p:nvSpPr>
            <p:cNvPr id="3" name="object 3"/>
            <p:cNvSpPr/>
            <p:nvPr/>
          </p:nvSpPr>
          <p:spPr>
            <a:xfrm>
              <a:off x="7401814" y="1087374"/>
              <a:ext cx="774065" cy="826769"/>
            </a:xfrm>
            <a:custGeom>
              <a:avLst/>
              <a:gdLst/>
              <a:ahLst/>
              <a:cxnLst/>
              <a:rect l="l" t="t" r="r" b="b"/>
              <a:pathLst>
                <a:path w="774065" h="826769">
                  <a:moveTo>
                    <a:pt x="435355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435355" y="193548"/>
                  </a:lnTo>
                  <a:lnTo>
                    <a:pt x="481225" y="200938"/>
                  </a:lnTo>
                  <a:lnTo>
                    <a:pt x="521071" y="221520"/>
                  </a:lnTo>
                  <a:lnTo>
                    <a:pt x="552499" y="252910"/>
                  </a:lnTo>
                  <a:lnTo>
                    <a:pt x="573113" y="292725"/>
                  </a:lnTo>
                  <a:lnTo>
                    <a:pt x="580516" y="338581"/>
                  </a:lnTo>
                  <a:lnTo>
                    <a:pt x="580516" y="826515"/>
                  </a:lnTo>
                  <a:lnTo>
                    <a:pt x="774064" y="826515"/>
                  </a:lnTo>
                  <a:lnTo>
                    <a:pt x="774064" y="338581"/>
                  </a:lnTo>
                  <a:lnTo>
                    <a:pt x="770973" y="292648"/>
                  </a:lnTo>
                  <a:lnTo>
                    <a:pt x="761966" y="248590"/>
                  </a:lnTo>
                  <a:lnTo>
                    <a:pt x="747448" y="206811"/>
                  </a:lnTo>
                  <a:lnTo>
                    <a:pt x="727822" y="167715"/>
                  </a:lnTo>
                  <a:lnTo>
                    <a:pt x="703492" y="131705"/>
                  </a:lnTo>
                  <a:lnTo>
                    <a:pt x="674862" y="99187"/>
                  </a:lnTo>
                  <a:lnTo>
                    <a:pt x="642334" y="70562"/>
                  </a:lnTo>
                  <a:lnTo>
                    <a:pt x="606312" y="46237"/>
                  </a:lnTo>
                  <a:lnTo>
                    <a:pt x="567199" y="26614"/>
                  </a:lnTo>
                  <a:lnTo>
                    <a:pt x="525400" y="12097"/>
                  </a:lnTo>
                  <a:lnTo>
                    <a:pt x="481318" y="3091"/>
                  </a:lnTo>
                  <a:lnTo>
                    <a:pt x="435355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14600" y="1778050"/>
              <a:ext cx="5658485" cy="271780"/>
            </a:xfrm>
            <a:custGeom>
              <a:avLst/>
              <a:gdLst/>
              <a:ahLst/>
              <a:cxnLst/>
              <a:rect l="l" t="t" r="r" b="b"/>
              <a:pathLst>
                <a:path w="5658484" h="271780">
                  <a:moveTo>
                    <a:pt x="5658104" y="0"/>
                  </a:moveTo>
                  <a:lnTo>
                    <a:pt x="0" y="0"/>
                  </a:lnTo>
                  <a:lnTo>
                    <a:pt x="0" y="271729"/>
                  </a:lnTo>
                  <a:lnTo>
                    <a:pt x="5658104" y="271729"/>
                  </a:lnTo>
                  <a:lnTo>
                    <a:pt x="565810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14600" y="1778050"/>
              <a:ext cx="5658485" cy="271780"/>
            </a:xfrm>
            <a:custGeom>
              <a:avLst/>
              <a:gdLst/>
              <a:ahLst/>
              <a:cxnLst/>
              <a:rect l="l" t="t" r="r" b="b"/>
              <a:pathLst>
                <a:path w="5658484" h="271780">
                  <a:moveTo>
                    <a:pt x="0" y="271729"/>
                  </a:moveTo>
                  <a:lnTo>
                    <a:pt x="5658104" y="271729"/>
                  </a:lnTo>
                  <a:lnTo>
                    <a:pt x="5658104" y="0"/>
                  </a:lnTo>
                  <a:lnTo>
                    <a:pt x="0" y="0"/>
                  </a:lnTo>
                  <a:lnTo>
                    <a:pt x="0" y="271729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921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87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057361"/>
            <a:ext cx="359994" cy="4740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4114762"/>
            <a:ext cx="359994" cy="4740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3107397"/>
            <a:ext cx="359994" cy="4740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42713" y="1807590"/>
            <a:ext cx="804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76437" y="1773364"/>
            <a:ext cx="1564640" cy="3286125"/>
            <a:chOff x="1976437" y="1773364"/>
            <a:chExt cx="1564640" cy="32861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1778050"/>
              <a:ext cx="873887" cy="2717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81200" y="1778126"/>
              <a:ext cx="457200" cy="3276600"/>
            </a:xfrm>
            <a:custGeom>
              <a:avLst/>
              <a:gdLst/>
              <a:ahLst/>
              <a:cxnLst/>
              <a:rect l="l" t="t" r="r" b="b"/>
              <a:pathLst>
                <a:path w="457200" h="3276600">
                  <a:moveTo>
                    <a:pt x="381000" y="0"/>
                  </a:moveTo>
                  <a:lnTo>
                    <a:pt x="76200" y="0"/>
                  </a:lnTo>
                  <a:lnTo>
                    <a:pt x="46559" y="5976"/>
                  </a:lnTo>
                  <a:lnTo>
                    <a:pt x="22336" y="22288"/>
                  </a:lnTo>
                  <a:lnTo>
                    <a:pt x="5994" y="46505"/>
                  </a:lnTo>
                  <a:lnTo>
                    <a:pt x="0" y="76200"/>
                  </a:lnTo>
                  <a:lnTo>
                    <a:pt x="0" y="3200400"/>
                  </a:lnTo>
                  <a:lnTo>
                    <a:pt x="5994" y="3230040"/>
                  </a:lnTo>
                  <a:lnTo>
                    <a:pt x="22336" y="3254263"/>
                  </a:lnTo>
                  <a:lnTo>
                    <a:pt x="46559" y="3270605"/>
                  </a:lnTo>
                  <a:lnTo>
                    <a:pt x="76200" y="3276600"/>
                  </a:lnTo>
                  <a:lnTo>
                    <a:pt x="381000" y="3276600"/>
                  </a:lnTo>
                  <a:lnTo>
                    <a:pt x="410640" y="3270605"/>
                  </a:lnTo>
                  <a:lnTo>
                    <a:pt x="434863" y="3254263"/>
                  </a:lnTo>
                  <a:lnTo>
                    <a:pt x="451205" y="3230040"/>
                  </a:lnTo>
                  <a:lnTo>
                    <a:pt x="457200" y="3200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200" y="1778126"/>
              <a:ext cx="457200" cy="3276600"/>
            </a:xfrm>
            <a:custGeom>
              <a:avLst/>
              <a:gdLst/>
              <a:ahLst/>
              <a:cxnLst/>
              <a:rect l="l" t="t" r="r" b="b"/>
              <a:pathLst>
                <a:path w="457200" h="3276600">
                  <a:moveTo>
                    <a:pt x="0" y="76200"/>
                  </a:moveTo>
                  <a:lnTo>
                    <a:pt x="5994" y="46505"/>
                  </a:lnTo>
                  <a:lnTo>
                    <a:pt x="22336" y="22288"/>
                  </a:lnTo>
                  <a:lnTo>
                    <a:pt x="46559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3200400"/>
                  </a:lnTo>
                  <a:lnTo>
                    <a:pt x="451205" y="3230040"/>
                  </a:lnTo>
                  <a:lnTo>
                    <a:pt x="434863" y="3254263"/>
                  </a:lnTo>
                  <a:lnTo>
                    <a:pt x="410640" y="3270605"/>
                  </a:lnTo>
                  <a:lnTo>
                    <a:pt x="381000" y="3276600"/>
                  </a:lnTo>
                  <a:lnTo>
                    <a:pt x="76200" y="3276600"/>
                  </a:lnTo>
                  <a:lnTo>
                    <a:pt x="46559" y="3270605"/>
                  </a:lnTo>
                  <a:lnTo>
                    <a:pt x="22336" y="3254263"/>
                  </a:lnTo>
                  <a:lnTo>
                    <a:pt x="5994" y="3230040"/>
                  </a:lnTo>
                  <a:lnTo>
                    <a:pt x="0" y="3200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78194" y="2691510"/>
            <a:ext cx="254000" cy="146177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CM</a:t>
            </a:r>
            <a:r>
              <a:rPr sz="16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87914" y="2154364"/>
            <a:ext cx="466725" cy="2905125"/>
            <a:chOff x="3887914" y="2154364"/>
            <a:chExt cx="466725" cy="2905125"/>
          </a:xfrm>
        </p:grpSpPr>
        <p:sp>
          <p:nvSpPr>
            <p:cNvPr id="18" name="object 18"/>
            <p:cNvSpPr/>
            <p:nvPr/>
          </p:nvSpPr>
          <p:spPr>
            <a:xfrm>
              <a:off x="389267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381000" y="0"/>
                  </a:moveTo>
                  <a:lnTo>
                    <a:pt x="76200" y="0"/>
                  </a:lnTo>
                  <a:lnTo>
                    <a:pt x="46505" y="5976"/>
                  </a:lnTo>
                  <a:lnTo>
                    <a:pt x="22288" y="22288"/>
                  </a:lnTo>
                  <a:lnTo>
                    <a:pt x="5976" y="46505"/>
                  </a:lnTo>
                  <a:lnTo>
                    <a:pt x="0" y="76200"/>
                  </a:lnTo>
                  <a:lnTo>
                    <a:pt x="0" y="2819400"/>
                  </a:lnTo>
                  <a:lnTo>
                    <a:pt x="5976" y="2849040"/>
                  </a:lnTo>
                  <a:lnTo>
                    <a:pt x="22288" y="2873263"/>
                  </a:lnTo>
                  <a:lnTo>
                    <a:pt x="46505" y="2889605"/>
                  </a:lnTo>
                  <a:lnTo>
                    <a:pt x="76200" y="2895600"/>
                  </a:lnTo>
                  <a:lnTo>
                    <a:pt x="381000" y="2895600"/>
                  </a:lnTo>
                  <a:lnTo>
                    <a:pt x="410640" y="2889605"/>
                  </a:lnTo>
                  <a:lnTo>
                    <a:pt x="434863" y="2873263"/>
                  </a:lnTo>
                  <a:lnTo>
                    <a:pt x="451205" y="2849040"/>
                  </a:lnTo>
                  <a:lnTo>
                    <a:pt x="457200" y="2819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9267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0" y="76200"/>
                  </a:moveTo>
                  <a:lnTo>
                    <a:pt x="5976" y="46505"/>
                  </a:lnTo>
                  <a:lnTo>
                    <a:pt x="22288" y="22288"/>
                  </a:lnTo>
                  <a:lnTo>
                    <a:pt x="46505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2819400"/>
                  </a:lnTo>
                  <a:lnTo>
                    <a:pt x="451205" y="2849040"/>
                  </a:lnTo>
                  <a:lnTo>
                    <a:pt x="434863" y="2873263"/>
                  </a:lnTo>
                  <a:lnTo>
                    <a:pt x="410640" y="2889605"/>
                  </a:lnTo>
                  <a:lnTo>
                    <a:pt x="381000" y="2895600"/>
                  </a:lnTo>
                  <a:lnTo>
                    <a:pt x="76200" y="2895600"/>
                  </a:lnTo>
                  <a:lnTo>
                    <a:pt x="46505" y="2889605"/>
                  </a:lnTo>
                  <a:lnTo>
                    <a:pt x="22288" y="2873263"/>
                  </a:lnTo>
                  <a:lnTo>
                    <a:pt x="5976" y="2849040"/>
                  </a:lnTo>
                  <a:lnTo>
                    <a:pt x="0" y="2819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005136" y="3273933"/>
            <a:ext cx="223520" cy="6699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Staging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99264" y="2154364"/>
            <a:ext cx="466725" cy="2905125"/>
            <a:chOff x="5799264" y="2154364"/>
            <a:chExt cx="466725" cy="2905125"/>
          </a:xfrm>
        </p:grpSpPr>
        <p:sp>
          <p:nvSpPr>
            <p:cNvPr id="22" name="object 22"/>
            <p:cNvSpPr/>
            <p:nvPr/>
          </p:nvSpPr>
          <p:spPr>
            <a:xfrm>
              <a:off x="580402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381000" y="0"/>
                  </a:moveTo>
                  <a:lnTo>
                    <a:pt x="76200" y="0"/>
                  </a:lnTo>
                  <a:lnTo>
                    <a:pt x="46559" y="5976"/>
                  </a:lnTo>
                  <a:lnTo>
                    <a:pt x="22336" y="22288"/>
                  </a:lnTo>
                  <a:lnTo>
                    <a:pt x="5994" y="46505"/>
                  </a:lnTo>
                  <a:lnTo>
                    <a:pt x="0" y="76200"/>
                  </a:lnTo>
                  <a:lnTo>
                    <a:pt x="0" y="2819400"/>
                  </a:lnTo>
                  <a:lnTo>
                    <a:pt x="5994" y="2849040"/>
                  </a:lnTo>
                  <a:lnTo>
                    <a:pt x="22336" y="2873263"/>
                  </a:lnTo>
                  <a:lnTo>
                    <a:pt x="46559" y="2889605"/>
                  </a:lnTo>
                  <a:lnTo>
                    <a:pt x="76200" y="2895600"/>
                  </a:lnTo>
                  <a:lnTo>
                    <a:pt x="381000" y="2895600"/>
                  </a:lnTo>
                  <a:lnTo>
                    <a:pt x="410640" y="2889605"/>
                  </a:lnTo>
                  <a:lnTo>
                    <a:pt x="434863" y="2873263"/>
                  </a:lnTo>
                  <a:lnTo>
                    <a:pt x="451205" y="2849040"/>
                  </a:lnTo>
                  <a:lnTo>
                    <a:pt x="457200" y="2819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402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0" y="76200"/>
                  </a:moveTo>
                  <a:lnTo>
                    <a:pt x="5994" y="46505"/>
                  </a:lnTo>
                  <a:lnTo>
                    <a:pt x="22336" y="22288"/>
                  </a:lnTo>
                  <a:lnTo>
                    <a:pt x="46559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2819400"/>
                  </a:lnTo>
                  <a:lnTo>
                    <a:pt x="451205" y="2849040"/>
                  </a:lnTo>
                  <a:lnTo>
                    <a:pt x="434863" y="2873263"/>
                  </a:lnTo>
                  <a:lnTo>
                    <a:pt x="410640" y="2889605"/>
                  </a:lnTo>
                  <a:lnTo>
                    <a:pt x="381000" y="2895600"/>
                  </a:lnTo>
                  <a:lnTo>
                    <a:pt x="76200" y="2895600"/>
                  </a:lnTo>
                  <a:lnTo>
                    <a:pt x="46559" y="2889605"/>
                  </a:lnTo>
                  <a:lnTo>
                    <a:pt x="22336" y="2873263"/>
                  </a:lnTo>
                  <a:lnTo>
                    <a:pt x="5994" y="2849040"/>
                  </a:lnTo>
                  <a:lnTo>
                    <a:pt x="0" y="2819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17502" y="3142614"/>
            <a:ext cx="223520" cy="9321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710741" y="2154364"/>
            <a:ext cx="466725" cy="2905125"/>
            <a:chOff x="7710741" y="2154364"/>
            <a:chExt cx="466725" cy="2905125"/>
          </a:xfrm>
        </p:grpSpPr>
        <p:sp>
          <p:nvSpPr>
            <p:cNvPr id="26" name="object 26"/>
            <p:cNvSpPr/>
            <p:nvPr/>
          </p:nvSpPr>
          <p:spPr>
            <a:xfrm>
              <a:off x="7715504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381000" y="0"/>
                  </a:moveTo>
                  <a:lnTo>
                    <a:pt x="76200" y="0"/>
                  </a:lnTo>
                  <a:lnTo>
                    <a:pt x="46505" y="5976"/>
                  </a:lnTo>
                  <a:lnTo>
                    <a:pt x="22288" y="22288"/>
                  </a:lnTo>
                  <a:lnTo>
                    <a:pt x="5976" y="46505"/>
                  </a:lnTo>
                  <a:lnTo>
                    <a:pt x="0" y="76200"/>
                  </a:lnTo>
                  <a:lnTo>
                    <a:pt x="0" y="2819400"/>
                  </a:lnTo>
                  <a:lnTo>
                    <a:pt x="5976" y="2849040"/>
                  </a:lnTo>
                  <a:lnTo>
                    <a:pt x="22288" y="2873263"/>
                  </a:lnTo>
                  <a:lnTo>
                    <a:pt x="46505" y="2889605"/>
                  </a:lnTo>
                  <a:lnTo>
                    <a:pt x="76200" y="2895600"/>
                  </a:lnTo>
                  <a:lnTo>
                    <a:pt x="381000" y="2895600"/>
                  </a:lnTo>
                  <a:lnTo>
                    <a:pt x="410640" y="2889605"/>
                  </a:lnTo>
                  <a:lnTo>
                    <a:pt x="434863" y="2873263"/>
                  </a:lnTo>
                  <a:lnTo>
                    <a:pt x="451205" y="2849040"/>
                  </a:lnTo>
                  <a:lnTo>
                    <a:pt x="457200" y="2819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15504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0" y="76200"/>
                  </a:moveTo>
                  <a:lnTo>
                    <a:pt x="5976" y="46505"/>
                  </a:lnTo>
                  <a:lnTo>
                    <a:pt x="22288" y="22288"/>
                  </a:lnTo>
                  <a:lnTo>
                    <a:pt x="46505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2819400"/>
                  </a:lnTo>
                  <a:lnTo>
                    <a:pt x="451205" y="2849040"/>
                  </a:lnTo>
                  <a:lnTo>
                    <a:pt x="434863" y="2873263"/>
                  </a:lnTo>
                  <a:lnTo>
                    <a:pt x="410640" y="2889605"/>
                  </a:lnTo>
                  <a:lnTo>
                    <a:pt x="381000" y="2895600"/>
                  </a:lnTo>
                  <a:lnTo>
                    <a:pt x="76200" y="2895600"/>
                  </a:lnTo>
                  <a:lnTo>
                    <a:pt x="46505" y="2889605"/>
                  </a:lnTo>
                  <a:lnTo>
                    <a:pt x="22288" y="2873263"/>
                  </a:lnTo>
                  <a:lnTo>
                    <a:pt x="5976" y="2849040"/>
                  </a:lnTo>
                  <a:lnTo>
                    <a:pt x="0" y="2819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29552" y="3310509"/>
            <a:ext cx="223520" cy="5943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aste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55875" y="2159126"/>
            <a:ext cx="1219200" cy="2895600"/>
          </a:xfrm>
          <a:custGeom>
            <a:avLst/>
            <a:gdLst/>
            <a:ahLst/>
            <a:cxnLst/>
            <a:rect l="l" t="t" r="r" b="b"/>
            <a:pathLst>
              <a:path w="1219200" h="2895600">
                <a:moveTo>
                  <a:pt x="0" y="203200"/>
                </a:moveTo>
                <a:lnTo>
                  <a:pt x="5371" y="156594"/>
                </a:lnTo>
                <a:lnTo>
                  <a:pt x="20668" y="113818"/>
                </a:lnTo>
                <a:lnTo>
                  <a:pt x="44666" y="76090"/>
                </a:lnTo>
                <a:lnTo>
                  <a:pt x="76143" y="44626"/>
                </a:lnTo>
                <a:lnTo>
                  <a:pt x="113874" y="20645"/>
                </a:lnTo>
                <a:lnTo>
                  <a:pt x="156634" y="5364"/>
                </a:lnTo>
                <a:lnTo>
                  <a:pt x="203200" y="0"/>
                </a:lnTo>
                <a:lnTo>
                  <a:pt x="1016000" y="0"/>
                </a:lnTo>
                <a:lnTo>
                  <a:pt x="1062605" y="5364"/>
                </a:lnTo>
                <a:lnTo>
                  <a:pt x="1105381" y="20645"/>
                </a:lnTo>
                <a:lnTo>
                  <a:pt x="1143109" y="44626"/>
                </a:lnTo>
                <a:lnTo>
                  <a:pt x="1174573" y="76090"/>
                </a:lnTo>
                <a:lnTo>
                  <a:pt x="1198554" y="113818"/>
                </a:lnTo>
                <a:lnTo>
                  <a:pt x="1213835" y="156594"/>
                </a:lnTo>
                <a:lnTo>
                  <a:pt x="1219200" y="203200"/>
                </a:lnTo>
                <a:lnTo>
                  <a:pt x="1219200" y="2692400"/>
                </a:lnTo>
                <a:lnTo>
                  <a:pt x="1213835" y="2738965"/>
                </a:lnTo>
                <a:lnTo>
                  <a:pt x="1198554" y="2781725"/>
                </a:lnTo>
                <a:lnTo>
                  <a:pt x="1174573" y="2819456"/>
                </a:lnTo>
                <a:lnTo>
                  <a:pt x="1143109" y="2850933"/>
                </a:lnTo>
                <a:lnTo>
                  <a:pt x="1105381" y="2874931"/>
                </a:lnTo>
                <a:lnTo>
                  <a:pt x="1062605" y="2890228"/>
                </a:lnTo>
                <a:lnTo>
                  <a:pt x="1016000" y="2895600"/>
                </a:lnTo>
                <a:lnTo>
                  <a:pt x="203200" y="2895600"/>
                </a:lnTo>
                <a:lnTo>
                  <a:pt x="156634" y="2890228"/>
                </a:lnTo>
                <a:lnTo>
                  <a:pt x="113874" y="2874931"/>
                </a:lnTo>
                <a:lnTo>
                  <a:pt x="76143" y="2850933"/>
                </a:lnTo>
                <a:lnTo>
                  <a:pt x="44666" y="2819456"/>
                </a:lnTo>
                <a:lnTo>
                  <a:pt x="20668" y="2781725"/>
                </a:lnTo>
                <a:lnTo>
                  <a:pt x="5371" y="2738965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67352" y="2159126"/>
            <a:ext cx="1219200" cy="2895600"/>
          </a:xfrm>
          <a:custGeom>
            <a:avLst/>
            <a:gdLst/>
            <a:ahLst/>
            <a:cxnLst/>
            <a:rect l="l" t="t" r="r" b="b"/>
            <a:pathLst>
              <a:path w="1219200" h="2895600">
                <a:moveTo>
                  <a:pt x="0" y="203200"/>
                </a:moveTo>
                <a:lnTo>
                  <a:pt x="5364" y="156594"/>
                </a:lnTo>
                <a:lnTo>
                  <a:pt x="20645" y="113818"/>
                </a:lnTo>
                <a:lnTo>
                  <a:pt x="44626" y="76090"/>
                </a:lnTo>
                <a:lnTo>
                  <a:pt x="76090" y="44626"/>
                </a:lnTo>
                <a:lnTo>
                  <a:pt x="113818" y="20645"/>
                </a:lnTo>
                <a:lnTo>
                  <a:pt x="156594" y="5364"/>
                </a:lnTo>
                <a:lnTo>
                  <a:pt x="203200" y="0"/>
                </a:lnTo>
                <a:lnTo>
                  <a:pt x="1016000" y="0"/>
                </a:lnTo>
                <a:lnTo>
                  <a:pt x="1062565" y="5364"/>
                </a:lnTo>
                <a:lnTo>
                  <a:pt x="1105325" y="20645"/>
                </a:lnTo>
                <a:lnTo>
                  <a:pt x="1143056" y="44626"/>
                </a:lnTo>
                <a:lnTo>
                  <a:pt x="1174533" y="76090"/>
                </a:lnTo>
                <a:lnTo>
                  <a:pt x="1198531" y="113818"/>
                </a:lnTo>
                <a:lnTo>
                  <a:pt x="1213828" y="156594"/>
                </a:lnTo>
                <a:lnTo>
                  <a:pt x="1219200" y="203200"/>
                </a:lnTo>
                <a:lnTo>
                  <a:pt x="1219200" y="2692400"/>
                </a:lnTo>
                <a:lnTo>
                  <a:pt x="1213828" y="2738965"/>
                </a:lnTo>
                <a:lnTo>
                  <a:pt x="1198531" y="2781725"/>
                </a:lnTo>
                <a:lnTo>
                  <a:pt x="1174533" y="2819456"/>
                </a:lnTo>
                <a:lnTo>
                  <a:pt x="1143056" y="2850933"/>
                </a:lnTo>
                <a:lnTo>
                  <a:pt x="1105325" y="2874931"/>
                </a:lnTo>
                <a:lnTo>
                  <a:pt x="1062565" y="2890228"/>
                </a:lnTo>
                <a:lnTo>
                  <a:pt x="1016000" y="2895600"/>
                </a:lnTo>
                <a:lnTo>
                  <a:pt x="203200" y="2895600"/>
                </a:lnTo>
                <a:lnTo>
                  <a:pt x="156594" y="2890228"/>
                </a:lnTo>
                <a:lnTo>
                  <a:pt x="113818" y="2874931"/>
                </a:lnTo>
                <a:lnTo>
                  <a:pt x="76090" y="2850933"/>
                </a:lnTo>
                <a:lnTo>
                  <a:pt x="44626" y="2819456"/>
                </a:lnTo>
                <a:lnTo>
                  <a:pt x="20645" y="2781725"/>
                </a:lnTo>
                <a:lnTo>
                  <a:pt x="5364" y="2738965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78702" y="2159126"/>
            <a:ext cx="1219200" cy="2895600"/>
          </a:xfrm>
          <a:custGeom>
            <a:avLst/>
            <a:gdLst/>
            <a:ahLst/>
            <a:cxnLst/>
            <a:rect l="l" t="t" r="r" b="b"/>
            <a:pathLst>
              <a:path w="1219200" h="2895600">
                <a:moveTo>
                  <a:pt x="0" y="203200"/>
                </a:moveTo>
                <a:lnTo>
                  <a:pt x="5371" y="156594"/>
                </a:lnTo>
                <a:lnTo>
                  <a:pt x="20668" y="113818"/>
                </a:lnTo>
                <a:lnTo>
                  <a:pt x="44666" y="76090"/>
                </a:lnTo>
                <a:lnTo>
                  <a:pt x="76143" y="44626"/>
                </a:lnTo>
                <a:lnTo>
                  <a:pt x="113874" y="20645"/>
                </a:lnTo>
                <a:lnTo>
                  <a:pt x="156634" y="5364"/>
                </a:lnTo>
                <a:lnTo>
                  <a:pt x="203200" y="0"/>
                </a:lnTo>
                <a:lnTo>
                  <a:pt x="1016000" y="0"/>
                </a:lnTo>
                <a:lnTo>
                  <a:pt x="1062605" y="5364"/>
                </a:lnTo>
                <a:lnTo>
                  <a:pt x="1105381" y="20645"/>
                </a:lnTo>
                <a:lnTo>
                  <a:pt x="1143109" y="44626"/>
                </a:lnTo>
                <a:lnTo>
                  <a:pt x="1174573" y="76090"/>
                </a:lnTo>
                <a:lnTo>
                  <a:pt x="1198554" y="113818"/>
                </a:lnTo>
                <a:lnTo>
                  <a:pt x="1213835" y="156594"/>
                </a:lnTo>
                <a:lnTo>
                  <a:pt x="1219200" y="203200"/>
                </a:lnTo>
                <a:lnTo>
                  <a:pt x="1219200" y="2692400"/>
                </a:lnTo>
                <a:lnTo>
                  <a:pt x="1213835" y="2738965"/>
                </a:lnTo>
                <a:lnTo>
                  <a:pt x="1198554" y="2781725"/>
                </a:lnTo>
                <a:lnTo>
                  <a:pt x="1174573" y="2819456"/>
                </a:lnTo>
                <a:lnTo>
                  <a:pt x="1143109" y="2850933"/>
                </a:lnTo>
                <a:lnTo>
                  <a:pt x="1105381" y="2874931"/>
                </a:lnTo>
                <a:lnTo>
                  <a:pt x="1062605" y="2890228"/>
                </a:lnTo>
                <a:lnTo>
                  <a:pt x="1016000" y="2895600"/>
                </a:lnTo>
                <a:lnTo>
                  <a:pt x="203200" y="2895600"/>
                </a:lnTo>
                <a:lnTo>
                  <a:pt x="156634" y="2890228"/>
                </a:lnTo>
                <a:lnTo>
                  <a:pt x="113874" y="2874931"/>
                </a:lnTo>
                <a:lnTo>
                  <a:pt x="76143" y="2850933"/>
                </a:lnTo>
                <a:lnTo>
                  <a:pt x="44666" y="2819456"/>
                </a:lnTo>
                <a:lnTo>
                  <a:pt x="20668" y="2781725"/>
                </a:lnTo>
                <a:lnTo>
                  <a:pt x="5371" y="2738965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16301" y="5363717"/>
            <a:ext cx="498475" cy="420370"/>
          </a:xfrm>
          <a:custGeom>
            <a:avLst/>
            <a:gdLst/>
            <a:ahLst/>
            <a:cxnLst/>
            <a:rect l="l" t="t" r="r" b="b"/>
            <a:pathLst>
              <a:path w="498475" h="420370">
                <a:moveTo>
                  <a:pt x="375412" y="0"/>
                </a:moveTo>
                <a:lnTo>
                  <a:pt x="123062" y="0"/>
                </a:lnTo>
                <a:lnTo>
                  <a:pt x="0" y="123062"/>
                </a:lnTo>
                <a:lnTo>
                  <a:pt x="0" y="297154"/>
                </a:lnTo>
                <a:lnTo>
                  <a:pt x="123062" y="420255"/>
                </a:lnTo>
                <a:lnTo>
                  <a:pt x="375412" y="420255"/>
                </a:lnTo>
                <a:lnTo>
                  <a:pt x="498475" y="297154"/>
                </a:lnTo>
                <a:lnTo>
                  <a:pt x="498475" y="123062"/>
                </a:lnTo>
                <a:lnTo>
                  <a:pt x="375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27651" y="5363717"/>
            <a:ext cx="498475" cy="420370"/>
          </a:xfrm>
          <a:custGeom>
            <a:avLst/>
            <a:gdLst/>
            <a:ahLst/>
            <a:cxnLst/>
            <a:rect l="l" t="t" r="r" b="b"/>
            <a:pathLst>
              <a:path w="498475" h="420370">
                <a:moveTo>
                  <a:pt x="375412" y="0"/>
                </a:moveTo>
                <a:lnTo>
                  <a:pt x="123062" y="0"/>
                </a:lnTo>
                <a:lnTo>
                  <a:pt x="0" y="123062"/>
                </a:lnTo>
                <a:lnTo>
                  <a:pt x="0" y="297154"/>
                </a:lnTo>
                <a:lnTo>
                  <a:pt x="123062" y="420255"/>
                </a:lnTo>
                <a:lnTo>
                  <a:pt x="375412" y="420255"/>
                </a:lnTo>
                <a:lnTo>
                  <a:pt x="498475" y="297154"/>
                </a:lnTo>
                <a:lnTo>
                  <a:pt x="498475" y="123062"/>
                </a:lnTo>
                <a:lnTo>
                  <a:pt x="375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39128" y="5363717"/>
            <a:ext cx="498475" cy="420370"/>
          </a:xfrm>
          <a:custGeom>
            <a:avLst/>
            <a:gdLst/>
            <a:ahLst/>
            <a:cxnLst/>
            <a:rect l="l" t="t" r="r" b="b"/>
            <a:pathLst>
              <a:path w="498475" h="420370">
                <a:moveTo>
                  <a:pt x="375412" y="0"/>
                </a:moveTo>
                <a:lnTo>
                  <a:pt x="123063" y="0"/>
                </a:lnTo>
                <a:lnTo>
                  <a:pt x="0" y="123062"/>
                </a:lnTo>
                <a:lnTo>
                  <a:pt x="0" y="297154"/>
                </a:lnTo>
                <a:lnTo>
                  <a:pt x="123063" y="420255"/>
                </a:lnTo>
                <a:lnTo>
                  <a:pt x="375412" y="420255"/>
                </a:lnTo>
                <a:lnTo>
                  <a:pt x="498475" y="297154"/>
                </a:lnTo>
                <a:lnTo>
                  <a:pt x="498475" y="123062"/>
                </a:lnTo>
                <a:lnTo>
                  <a:pt x="375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762375" y="5397500"/>
            <a:ext cx="822325" cy="399415"/>
            <a:chOff x="3762375" y="5397500"/>
            <a:chExt cx="822325" cy="399415"/>
          </a:xfrm>
        </p:grpSpPr>
        <p:sp>
          <p:nvSpPr>
            <p:cNvPr id="36" name="object 36"/>
            <p:cNvSpPr/>
            <p:nvPr/>
          </p:nvSpPr>
          <p:spPr>
            <a:xfrm>
              <a:off x="3775075" y="5410200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609980" y="0"/>
                  </a:moveTo>
                  <a:lnTo>
                    <a:pt x="609980" y="93472"/>
                  </a:lnTo>
                  <a:lnTo>
                    <a:pt x="0" y="93472"/>
                  </a:lnTo>
                  <a:lnTo>
                    <a:pt x="0" y="280339"/>
                  </a:lnTo>
                  <a:lnTo>
                    <a:pt x="609980" y="280339"/>
                  </a:lnTo>
                  <a:lnTo>
                    <a:pt x="609980" y="373773"/>
                  </a:lnTo>
                  <a:lnTo>
                    <a:pt x="796925" y="186893"/>
                  </a:lnTo>
                  <a:lnTo>
                    <a:pt x="60998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75075" y="5410200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0" y="93472"/>
                  </a:moveTo>
                  <a:lnTo>
                    <a:pt x="609980" y="93472"/>
                  </a:lnTo>
                  <a:lnTo>
                    <a:pt x="609980" y="0"/>
                  </a:lnTo>
                  <a:lnTo>
                    <a:pt x="796925" y="186893"/>
                  </a:lnTo>
                  <a:lnTo>
                    <a:pt x="609980" y="373773"/>
                  </a:lnTo>
                  <a:lnTo>
                    <a:pt x="609980" y="280339"/>
                  </a:lnTo>
                  <a:lnTo>
                    <a:pt x="0" y="280339"/>
                  </a:lnTo>
                  <a:lnTo>
                    <a:pt x="0" y="93472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621528" y="5362955"/>
            <a:ext cx="822325" cy="399415"/>
            <a:chOff x="5621528" y="5362955"/>
            <a:chExt cx="822325" cy="399415"/>
          </a:xfrm>
        </p:grpSpPr>
        <p:sp>
          <p:nvSpPr>
            <p:cNvPr id="39" name="object 39"/>
            <p:cNvSpPr/>
            <p:nvPr/>
          </p:nvSpPr>
          <p:spPr>
            <a:xfrm>
              <a:off x="5634228" y="5375655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609981" y="0"/>
                  </a:moveTo>
                  <a:lnTo>
                    <a:pt x="609981" y="93472"/>
                  </a:lnTo>
                  <a:lnTo>
                    <a:pt x="0" y="93472"/>
                  </a:lnTo>
                  <a:lnTo>
                    <a:pt x="0" y="280390"/>
                  </a:lnTo>
                  <a:lnTo>
                    <a:pt x="609981" y="280390"/>
                  </a:lnTo>
                  <a:lnTo>
                    <a:pt x="609981" y="373837"/>
                  </a:lnTo>
                  <a:lnTo>
                    <a:pt x="796798" y="186944"/>
                  </a:lnTo>
                  <a:lnTo>
                    <a:pt x="609981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34228" y="5375655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0" y="93472"/>
                  </a:moveTo>
                  <a:lnTo>
                    <a:pt x="609981" y="93472"/>
                  </a:lnTo>
                  <a:lnTo>
                    <a:pt x="609981" y="0"/>
                  </a:lnTo>
                  <a:lnTo>
                    <a:pt x="796798" y="186944"/>
                  </a:lnTo>
                  <a:lnTo>
                    <a:pt x="609981" y="373837"/>
                  </a:lnTo>
                  <a:lnTo>
                    <a:pt x="609981" y="280390"/>
                  </a:lnTo>
                  <a:lnTo>
                    <a:pt x="0" y="280390"/>
                  </a:lnTo>
                  <a:lnTo>
                    <a:pt x="0" y="93472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72180" y="5092649"/>
            <a:ext cx="389890" cy="574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 MT"/>
                <a:cs typeface="Arial MT"/>
              </a:rPr>
              <a:t>Fail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84165" y="5092649"/>
            <a:ext cx="389890" cy="574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 MT"/>
                <a:cs typeface="Arial MT"/>
              </a:rPr>
              <a:t>Fail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0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96278" y="5092649"/>
            <a:ext cx="389890" cy="574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 MT"/>
                <a:cs typeface="Arial MT"/>
              </a:rPr>
              <a:t>Fail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532878" y="5351017"/>
            <a:ext cx="822325" cy="399415"/>
            <a:chOff x="7532878" y="5351017"/>
            <a:chExt cx="822325" cy="399415"/>
          </a:xfrm>
        </p:grpSpPr>
        <p:sp>
          <p:nvSpPr>
            <p:cNvPr id="45" name="object 45"/>
            <p:cNvSpPr/>
            <p:nvPr/>
          </p:nvSpPr>
          <p:spPr>
            <a:xfrm>
              <a:off x="7545578" y="5363717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609980" y="0"/>
                  </a:moveTo>
                  <a:lnTo>
                    <a:pt x="609980" y="93344"/>
                  </a:lnTo>
                  <a:lnTo>
                    <a:pt x="0" y="93344"/>
                  </a:lnTo>
                  <a:lnTo>
                    <a:pt x="0" y="280288"/>
                  </a:lnTo>
                  <a:lnTo>
                    <a:pt x="609980" y="280288"/>
                  </a:lnTo>
                  <a:lnTo>
                    <a:pt x="609980" y="373735"/>
                  </a:lnTo>
                  <a:lnTo>
                    <a:pt x="796925" y="186816"/>
                  </a:lnTo>
                  <a:lnTo>
                    <a:pt x="60998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45578" y="5363717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0" y="93344"/>
                  </a:moveTo>
                  <a:lnTo>
                    <a:pt x="609980" y="93344"/>
                  </a:lnTo>
                  <a:lnTo>
                    <a:pt x="609980" y="0"/>
                  </a:lnTo>
                  <a:lnTo>
                    <a:pt x="796925" y="186816"/>
                  </a:lnTo>
                  <a:lnTo>
                    <a:pt x="609980" y="373735"/>
                  </a:lnTo>
                  <a:lnTo>
                    <a:pt x="609980" y="280288"/>
                  </a:lnTo>
                  <a:lnTo>
                    <a:pt x="0" y="280288"/>
                  </a:lnTo>
                  <a:lnTo>
                    <a:pt x="0" y="93344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22319" y="5126558"/>
            <a:ext cx="6019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Success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93409" y="5126558"/>
            <a:ext cx="6019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Success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28635" y="5126558"/>
            <a:ext cx="6019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Success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9600" y="5105400"/>
            <a:ext cx="6400800" cy="1243330"/>
          </a:xfrm>
          <a:custGeom>
            <a:avLst/>
            <a:gdLst/>
            <a:ahLst/>
            <a:cxnLst/>
            <a:rect l="l" t="t" r="r" b="b"/>
            <a:pathLst>
              <a:path w="6400800" h="1243329">
                <a:moveTo>
                  <a:pt x="6400800" y="765606"/>
                </a:moveTo>
                <a:lnTo>
                  <a:pt x="6267450" y="765606"/>
                </a:lnTo>
                <a:lnTo>
                  <a:pt x="6267450" y="998969"/>
                </a:lnTo>
                <a:lnTo>
                  <a:pt x="6259576" y="1037907"/>
                </a:lnTo>
                <a:lnTo>
                  <a:pt x="6238125" y="1069695"/>
                </a:lnTo>
                <a:lnTo>
                  <a:pt x="6206312" y="1091133"/>
                </a:lnTo>
                <a:lnTo>
                  <a:pt x="6167374" y="1098981"/>
                </a:lnTo>
                <a:lnTo>
                  <a:pt x="4517822" y="1098981"/>
                </a:lnTo>
                <a:lnTo>
                  <a:pt x="4519384" y="1096124"/>
                </a:lnTo>
                <a:lnTo>
                  <a:pt x="4532960" y="1052322"/>
                </a:lnTo>
                <a:lnTo>
                  <a:pt x="4537710" y="1005281"/>
                </a:lnTo>
                <a:lnTo>
                  <a:pt x="4537710" y="771918"/>
                </a:lnTo>
                <a:lnTo>
                  <a:pt x="4404360" y="771918"/>
                </a:lnTo>
                <a:lnTo>
                  <a:pt x="4404360" y="1005281"/>
                </a:lnTo>
                <a:lnTo>
                  <a:pt x="4396511" y="1044219"/>
                </a:lnTo>
                <a:lnTo>
                  <a:pt x="4375099" y="1076007"/>
                </a:lnTo>
                <a:lnTo>
                  <a:pt x="4343324" y="1097445"/>
                </a:lnTo>
                <a:lnTo>
                  <a:pt x="4335704" y="1098981"/>
                </a:lnTo>
                <a:lnTo>
                  <a:pt x="4267200" y="1098981"/>
                </a:lnTo>
                <a:lnTo>
                  <a:pt x="4267200" y="1105293"/>
                </a:lnTo>
                <a:lnTo>
                  <a:pt x="2643657" y="1105293"/>
                </a:lnTo>
                <a:lnTo>
                  <a:pt x="2648648" y="1096124"/>
                </a:lnTo>
                <a:lnTo>
                  <a:pt x="2662250" y="1052322"/>
                </a:lnTo>
                <a:lnTo>
                  <a:pt x="2667000" y="1005281"/>
                </a:lnTo>
                <a:lnTo>
                  <a:pt x="2667000" y="771918"/>
                </a:lnTo>
                <a:lnTo>
                  <a:pt x="2533650" y="771918"/>
                </a:lnTo>
                <a:lnTo>
                  <a:pt x="2533650" y="1005281"/>
                </a:lnTo>
                <a:lnTo>
                  <a:pt x="2525776" y="1044219"/>
                </a:lnTo>
                <a:lnTo>
                  <a:pt x="2504325" y="1076007"/>
                </a:lnTo>
                <a:lnTo>
                  <a:pt x="2472512" y="1097445"/>
                </a:lnTo>
                <a:lnTo>
                  <a:pt x="2433574" y="1105293"/>
                </a:lnTo>
                <a:lnTo>
                  <a:pt x="359994" y="1105293"/>
                </a:lnTo>
                <a:lnTo>
                  <a:pt x="359994" y="1109916"/>
                </a:lnTo>
                <a:lnTo>
                  <a:pt x="300037" y="1109916"/>
                </a:lnTo>
                <a:lnTo>
                  <a:pt x="261099" y="1102067"/>
                </a:lnTo>
                <a:lnTo>
                  <a:pt x="229311" y="1080630"/>
                </a:lnTo>
                <a:lnTo>
                  <a:pt x="207873" y="1048842"/>
                </a:lnTo>
                <a:lnTo>
                  <a:pt x="200025" y="1009904"/>
                </a:lnTo>
                <a:lnTo>
                  <a:pt x="200025" y="133350"/>
                </a:lnTo>
                <a:lnTo>
                  <a:pt x="266700" y="133350"/>
                </a:lnTo>
                <a:lnTo>
                  <a:pt x="133350" y="0"/>
                </a:lnTo>
                <a:lnTo>
                  <a:pt x="0" y="133350"/>
                </a:lnTo>
                <a:lnTo>
                  <a:pt x="66675" y="133350"/>
                </a:lnTo>
                <a:lnTo>
                  <a:pt x="66675" y="1009904"/>
                </a:lnTo>
                <a:lnTo>
                  <a:pt x="71412" y="1056944"/>
                </a:lnTo>
                <a:lnTo>
                  <a:pt x="85013" y="1100747"/>
                </a:lnTo>
                <a:lnTo>
                  <a:pt x="106527" y="1140383"/>
                </a:lnTo>
                <a:lnTo>
                  <a:pt x="135026" y="1174915"/>
                </a:lnTo>
                <a:lnTo>
                  <a:pt x="169557" y="1203413"/>
                </a:lnTo>
                <a:lnTo>
                  <a:pt x="209194" y="1224927"/>
                </a:lnTo>
                <a:lnTo>
                  <a:pt x="252996" y="1238529"/>
                </a:lnTo>
                <a:lnTo>
                  <a:pt x="300037" y="1243266"/>
                </a:lnTo>
                <a:lnTo>
                  <a:pt x="533400" y="1243266"/>
                </a:lnTo>
                <a:lnTo>
                  <a:pt x="533400" y="1238643"/>
                </a:lnTo>
                <a:lnTo>
                  <a:pt x="2433574" y="1238643"/>
                </a:lnTo>
                <a:lnTo>
                  <a:pt x="2438400" y="1238161"/>
                </a:lnTo>
                <a:lnTo>
                  <a:pt x="2438400" y="1238643"/>
                </a:lnTo>
                <a:lnTo>
                  <a:pt x="4304411" y="1238643"/>
                </a:lnTo>
                <a:lnTo>
                  <a:pt x="4351439" y="1233906"/>
                </a:lnTo>
                <a:lnTo>
                  <a:pt x="4356506" y="1232331"/>
                </a:lnTo>
                <a:lnTo>
                  <a:pt x="6167374" y="1232331"/>
                </a:lnTo>
                <a:lnTo>
                  <a:pt x="6214402" y="1227594"/>
                </a:lnTo>
                <a:lnTo>
                  <a:pt x="6258217" y="1213993"/>
                </a:lnTo>
                <a:lnTo>
                  <a:pt x="6297866" y="1192479"/>
                </a:lnTo>
                <a:lnTo>
                  <a:pt x="6332423" y="1163980"/>
                </a:lnTo>
                <a:lnTo>
                  <a:pt x="6360922" y="1129449"/>
                </a:lnTo>
                <a:lnTo>
                  <a:pt x="6382448" y="1089812"/>
                </a:lnTo>
                <a:lnTo>
                  <a:pt x="6396050" y="1046010"/>
                </a:lnTo>
                <a:lnTo>
                  <a:pt x="6400800" y="998969"/>
                </a:lnTo>
                <a:lnTo>
                  <a:pt x="6400800" y="765606"/>
                </a:lnTo>
                <a:close/>
              </a:path>
            </a:pathLst>
          </a:custGeom>
          <a:solidFill>
            <a:srgbClr val="EDB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1138237" y="2154364"/>
            <a:ext cx="695325" cy="288925"/>
            <a:chOff x="1138237" y="2154364"/>
            <a:chExt cx="695325" cy="288925"/>
          </a:xfrm>
        </p:grpSpPr>
        <p:sp>
          <p:nvSpPr>
            <p:cNvPr id="52" name="object 52"/>
            <p:cNvSpPr/>
            <p:nvPr/>
          </p:nvSpPr>
          <p:spPr>
            <a:xfrm>
              <a:off x="1143000" y="2159126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546100" y="0"/>
                  </a:moveTo>
                  <a:lnTo>
                    <a:pt x="546100" y="69723"/>
                  </a:lnTo>
                  <a:lnTo>
                    <a:pt x="0" y="69723"/>
                  </a:lnTo>
                  <a:lnTo>
                    <a:pt x="0" y="209423"/>
                  </a:lnTo>
                  <a:lnTo>
                    <a:pt x="546100" y="209423"/>
                  </a:lnTo>
                  <a:lnTo>
                    <a:pt x="546100" y="279273"/>
                  </a:lnTo>
                  <a:lnTo>
                    <a:pt x="685800" y="139573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43000" y="2159126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0" y="69723"/>
                  </a:moveTo>
                  <a:lnTo>
                    <a:pt x="546100" y="69723"/>
                  </a:lnTo>
                  <a:lnTo>
                    <a:pt x="546100" y="0"/>
                  </a:lnTo>
                  <a:lnTo>
                    <a:pt x="685800" y="139573"/>
                  </a:lnTo>
                  <a:lnTo>
                    <a:pt x="546100" y="279273"/>
                  </a:lnTo>
                  <a:lnTo>
                    <a:pt x="546100" y="209423"/>
                  </a:lnTo>
                  <a:lnTo>
                    <a:pt x="0" y="209423"/>
                  </a:lnTo>
                  <a:lnTo>
                    <a:pt x="0" y="6972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253134" y="2223007"/>
            <a:ext cx="39878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138237" y="3199955"/>
            <a:ext cx="695325" cy="288925"/>
            <a:chOff x="1138237" y="3199955"/>
            <a:chExt cx="695325" cy="288925"/>
          </a:xfrm>
        </p:grpSpPr>
        <p:sp>
          <p:nvSpPr>
            <p:cNvPr id="56" name="object 56"/>
            <p:cNvSpPr/>
            <p:nvPr/>
          </p:nvSpPr>
          <p:spPr>
            <a:xfrm>
              <a:off x="1143000" y="3204717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546100" y="0"/>
                  </a:moveTo>
                  <a:lnTo>
                    <a:pt x="546100" y="69850"/>
                  </a:lnTo>
                  <a:lnTo>
                    <a:pt x="0" y="69850"/>
                  </a:lnTo>
                  <a:lnTo>
                    <a:pt x="0" y="209550"/>
                  </a:lnTo>
                  <a:lnTo>
                    <a:pt x="546100" y="209550"/>
                  </a:lnTo>
                  <a:lnTo>
                    <a:pt x="546100" y="279400"/>
                  </a:lnTo>
                  <a:lnTo>
                    <a:pt x="685800" y="139700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43000" y="3204717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0" y="69850"/>
                  </a:moveTo>
                  <a:lnTo>
                    <a:pt x="546100" y="69850"/>
                  </a:lnTo>
                  <a:lnTo>
                    <a:pt x="546100" y="0"/>
                  </a:lnTo>
                  <a:lnTo>
                    <a:pt x="685800" y="139700"/>
                  </a:lnTo>
                  <a:lnTo>
                    <a:pt x="546100" y="279400"/>
                  </a:lnTo>
                  <a:lnTo>
                    <a:pt x="546100" y="209550"/>
                  </a:lnTo>
                  <a:lnTo>
                    <a:pt x="0" y="209550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253134" y="3269056"/>
            <a:ext cx="39878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138237" y="4207319"/>
            <a:ext cx="695325" cy="288925"/>
            <a:chOff x="1138237" y="4207319"/>
            <a:chExt cx="695325" cy="288925"/>
          </a:xfrm>
        </p:grpSpPr>
        <p:sp>
          <p:nvSpPr>
            <p:cNvPr id="60" name="object 60"/>
            <p:cNvSpPr/>
            <p:nvPr/>
          </p:nvSpPr>
          <p:spPr>
            <a:xfrm>
              <a:off x="1143000" y="4212082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546100" y="0"/>
                  </a:moveTo>
                  <a:lnTo>
                    <a:pt x="546100" y="69850"/>
                  </a:lnTo>
                  <a:lnTo>
                    <a:pt x="0" y="69850"/>
                  </a:lnTo>
                  <a:lnTo>
                    <a:pt x="0" y="209550"/>
                  </a:lnTo>
                  <a:lnTo>
                    <a:pt x="546100" y="209550"/>
                  </a:lnTo>
                  <a:lnTo>
                    <a:pt x="546100" y="279400"/>
                  </a:lnTo>
                  <a:lnTo>
                    <a:pt x="685800" y="139700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43000" y="4212082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0" y="69850"/>
                  </a:moveTo>
                  <a:lnTo>
                    <a:pt x="546100" y="69850"/>
                  </a:lnTo>
                  <a:lnTo>
                    <a:pt x="546100" y="0"/>
                  </a:lnTo>
                  <a:lnTo>
                    <a:pt x="685800" y="139700"/>
                  </a:lnTo>
                  <a:lnTo>
                    <a:pt x="546100" y="279400"/>
                  </a:lnTo>
                  <a:lnTo>
                    <a:pt x="546100" y="209550"/>
                  </a:lnTo>
                  <a:lnTo>
                    <a:pt x="0" y="209550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253134" y="4277105"/>
            <a:ext cx="39878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58520" y="2589022"/>
            <a:ext cx="83121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7495" marR="5080" indent="-26543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New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Feature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(NF)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5920" y="3627196"/>
            <a:ext cx="9988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latin typeface="Arial MT"/>
                <a:cs typeface="Arial MT"/>
              </a:rPr>
              <a:t>Lega</a:t>
            </a:r>
            <a:r>
              <a:rPr sz="1100" dirty="0">
                <a:latin typeface="Arial MT"/>
                <a:cs typeface="Arial MT"/>
              </a:rPr>
              <a:t>cy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F</a:t>
            </a:r>
            <a:r>
              <a:rPr sz="1100" spc="5" dirty="0">
                <a:latin typeface="Arial MT"/>
                <a:cs typeface="Arial MT"/>
              </a:rPr>
              <a:t>ea</a:t>
            </a:r>
            <a:r>
              <a:rPr sz="1100" dirty="0">
                <a:latin typeface="Arial MT"/>
                <a:cs typeface="Arial MT"/>
              </a:rPr>
              <a:t>t</a:t>
            </a:r>
            <a:r>
              <a:rPr sz="1100" spc="5" dirty="0">
                <a:latin typeface="Arial MT"/>
                <a:cs typeface="Arial MT"/>
              </a:rPr>
              <a:t>u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dirty="0"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  <a:p>
            <a:pPr marL="3175" algn="ctr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(LF)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74980" y="4649546"/>
            <a:ext cx="7975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B</a:t>
            </a:r>
            <a:r>
              <a:rPr sz="1100" spc="5" dirty="0">
                <a:latin typeface="Arial MT"/>
                <a:cs typeface="Arial MT"/>
              </a:rPr>
              <a:t>a</a:t>
            </a:r>
            <a:r>
              <a:rPr sz="1100" dirty="0">
                <a:latin typeface="Arial MT"/>
                <a:cs typeface="Arial MT"/>
              </a:rPr>
              <a:t>d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F</a:t>
            </a:r>
            <a:r>
              <a:rPr sz="1100" spc="5" dirty="0">
                <a:latin typeface="Arial MT"/>
                <a:cs typeface="Arial MT"/>
              </a:rPr>
              <a:t>ea</a:t>
            </a:r>
            <a:r>
              <a:rPr sz="1100" dirty="0">
                <a:latin typeface="Arial MT"/>
                <a:cs typeface="Arial MT"/>
              </a:rPr>
              <a:t>t</a:t>
            </a:r>
            <a:r>
              <a:rPr sz="1100" spc="5" dirty="0">
                <a:latin typeface="Arial MT"/>
                <a:cs typeface="Arial MT"/>
              </a:rPr>
              <a:t>u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dirty="0"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  <a:p>
            <a:pPr marL="6350" algn="ctr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(BF)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41286" y="1091183"/>
            <a:ext cx="6760845" cy="774065"/>
          </a:xfrm>
          <a:custGeom>
            <a:avLst/>
            <a:gdLst/>
            <a:ahLst/>
            <a:cxnLst/>
            <a:rect l="l" t="t" r="r" b="b"/>
            <a:pathLst>
              <a:path w="6760845" h="774064">
                <a:moveTo>
                  <a:pt x="6760527" y="0"/>
                </a:moveTo>
                <a:lnTo>
                  <a:pt x="435394" y="0"/>
                </a:lnTo>
                <a:lnTo>
                  <a:pt x="389441" y="3091"/>
                </a:lnTo>
                <a:lnTo>
                  <a:pt x="345367" y="12097"/>
                </a:lnTo>
                <a:lnTo>
                  <a:pt x="303576" y="26614"/>
                </a:lnTo>
                <a:lnTo>
                  <a:pt x="264471" y="46237"/>
                </a:lnTo>
                <a:lnTo>
                  <a:pt x="228456" y="70562"/>
                </a:lnTo>
                <a:lnTo>
                  <a:pt x="195934" y="99187"/>
                </a:lnTo>
                <a:lnTo>
                  <a:pt x="167308" y="131705"/>
                </a:lnTo>
                <a:lnTo>
                  <a:pt x="142982" y="167715"/>
                </a:lnTo>
                <a:lnTo>
                  <a:pt x="123360" y="206811"/>
                </a:lnTo>
                <a:lnTo>
                  <a:pt x="108845" y="248590"/>
                </a:lnTo>
                <a:lnTo>
                  <a:pt x="99839" y="292648"/>
                </a:lnTo>
                <a:lnTo>
                  <a:pt x="96748" y="338581"/>
                </a:lnTo>
                <a:lnTo>
                  <a:pt x="96748" y="580516"/>
                </a:lnTo>
                <a:lnTo>
                  <a:pt x="0" y="580516"/>
                </a:lnTo>
                <a:lnTo>
                  <a:pt x="193509" y="774064"/>
                </a:lnTo>
                <a:lnTo>
                  <a:pt x="387019" y="580516"/>
                </a:lnTo>
                <a:lnTo>
                  <a:pt x="290258" y="580516"/>
                </a:lnTo>
                <a:lnTo>
                  <a:pt x="290258" y="338581"/>
                </a:lnTo>
                <a:lnTo>
                  <a:pt x="297658" y="292725"/>
                </a:lnTo>
                <a:lnTo>
                  <a:pt x="318263" y="252910"/>
                </a:lnTo>
                <a:lnTo>
                  <a:pt x="349681" y="221520"/>
                </a:lnTo>
                <a:lnTo>
                  <a:pt x="389522" y="200938"/>
                </a:lnTo>
                <a:lnTo>
                  <a:pt x="435394" y="193548"/>
                </a:lnTo>
                <a:lnTo>
                  <a:pt x="6760527" y="193548"/>
                </a:lnTo>
                <a:lnTo>
                  <a:pt x="676052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820416" y="2344038"/>
            <a:ext cx="7010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Build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gate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13735" y="2679319"/>
            <a:ext cx="9144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 MT"/>
                <a:cs typeface="Arial MT"/>
              </a:rPr>
              <a:t>Compile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716783" y="3014852"/>
            <a:ext cx="90424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6195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 MT"/>
                <a:cs typeface="Arial MT"/>
              </a:rPr>
              <a:t>C</a:t>
            </a:r>
            <a:r>
              <a:rPr sz="1100" spc="5" dirty="0">
                <a:latin typeface="Arial MT"/>
                <a:cs typeface="Arial MT"/>
              </a:rPr>
              <a:t>od</a:t>
            </a:r>
            <a:r>
              <a:rPr sz="1100" dirty="0">
                <a:latin typeface="Arial MT"/>
                <a:cs typeface="Arial MT"/>
              </a:rPr>
              <a:t>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</a:t>
            </a:r>
            <a:r>
              <a:rPr sz="1100" spc="5" dirty="0">
                <a:latin typeface="Arial MT"/>
                <a:cs typeface="Arial MT"/>
              </a:rPr>
              <a:t>ua</a:t>
            </a:r>
            <a:r>
              <a:rPr sz="1100" spc="-10" dirty="0">
                <a:latin typeface="Arial MT"/>
                <a:cs typeface="Arial MT"/>
              </a:rPr>
              <a:t>li</a:t>
            </a:r>
            <a:r>
              <a:rPr sz="1100" dirty="0">
                <a:latin typeface="Arial MT"/>
                <a:cs typeface="Arial MT"/>
              </a:rPr>
              <a:t>ty  G</a:t>
            </a:r>
            <a:r>
              <a:rPr sz="1100" spc="5" dirty="0">
                <a:latin typeface="Arial MT"/>
                <a:cs typeface="Arial MT"/>
              </a:rPr>
              <a:t>a</a:t>
            </a:r>
            <a:r>
              <a:rPr sz="1100" dirty="0">
                <a:latin typeface="Arial MT"/>
                <a:cs typeface="Arial MT"/>
              </a:rPr>
              <a:t>t</a:t>
            </a:r>
            <a:r>
              <a:rPr sz="1100" spc="5" dirty="0">
                <a:latin typeface="Arial MT"/>
                <a:cs typeface="Arial MT"/>
              </a:rPr>
              <a:t>e</a:t>
            </a:r>
            <a:r>
              <a:rPr sz="1100" dirty="0">
                <a:latin typeface="Arial MT"/>
                <a:cs typeface="Arial MT"/>
              </a:rPr>
              <a:t>s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App</a:t>
            </a:r>
            <a:r>
              <a:rPr sz="1100" spc="-10" dirty="0">
                <a:latin typeface="Arial MT"/>
                <a:cs typeface="Arial MT"/>
              </a:rPr>
              <a:t>li</a:t>
            </a:r>
            <a:r>
              <a:rPr sz="1100" spc="5" dirty="0">
                <a:latin typeface="Arial MT"/>
                <a:cs typeface="Arial MT"/>
              </a:rPr>
              <a:t>e</a:t>
            </a:r>
            <a:r>
              <a:rPr sz="1100" dirty="0">
                <a:latin typeface="Arial MT"/>
                <a:cs typeface="Arial MT"/>
              </a:rPr>
              <a:t>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710688" y="3517849"/>
            <a:ext cx="918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Smoke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Tests 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If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b="1" spc="-5" dirty="0">
                <a:latin typeface="Arial"/>
                <a:cs typeface="Arial"/>
              </a:rPr>
              <a:t>Successful</a:t>
            </a:r>
            <a:r>
              <a:rPr sz="1100" spc="-5" dirty="0">
                <a:latin typeface="Arial MT"/>
                <a:cs typeface="Arial MT"/>
              </a:rPr>
              <a:t>,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Merge with </a:t>
            </a:r>
            <a:r>
              <a:rPr sz="1100" dirty="0">
                <a:latin typeface="Arial MT"/>
                <a:cs typeface="Arial MT"/>
              </a:rPr>
              <a:t> Staging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63821" y="2344038"/>
            <a:ext cx="8655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Staging</a:t>
            </a:r>
            <a:r>
              <a:rPr sz="1100" b="1" spc="-5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gate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639436" y="2679319"/>
            <a:ext cx="9137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 MT"/>
                <a:cs typeface="Arial MT"/>
              </a:rPr>
              <a:t>Compile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58309" y="3014852"/>
            <a:ext cx="67754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F</a:t>
            </a:r>
            <a:r>
              <a:rPr sz="1100" spc="5" dirty="0">
                <a:latin typeface="Arial MT"/>
                <a:cs typeface="Arial MT"/>
              </a:rPr>
              <a:t>un</a:t>
            </a:r>
            <a:r>
              <a:rPr sz="1100" dirty="0">
                <a:latin typeface="Arial MT"/>
                <a:cs typeface="Arial MT"/>
              </a:rPr>
              <a:t>ct</a:t>
            </a:r>
            <a:r>
              <a:rPr sz="1100" spc="-10" dirty="0">
                <a:latin typeface="Arial MT"/>
                <a:cs typeface="Arial MT"/>
              </a:rPr>
              <a:t>i</a:t>
            </a:r>
            <a:r>
              <a:rPr sz="1100" spc="5" dirty="0">
                <a:latin typeface="Arial MT"/>
                <a:cs typeface="Arial MT"/>
              </a:rPr>
              <a:t>ona</a:t>
            </a:r>
            <a:r>
              <a:rPr sz="1100" dirty="0">
                <a:latin typeface="Arial MT"/>
                <a:cs typeface="Arial MT"/>
              </a:rPr>
              <a:t>l  Tests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36389" y="3517849"/>
            <a:ext cx="91884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 MT"/>
                <a:cs typeface="Arial MT"/>
              </a:rPr>
              <a:t>If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b="1" spc="-5" dirty="0">
                <a:latin typeface="Arial"/>
                <a:cs typeface="Arial"/>
              </a:rPr>
              <a:t>Successful</a:t>
            </a:r>
            <a:r>
              <a:rPr sz="1100" spc="-5" dirty="0">
                <a:latin typeface="Arial MT"/>
                <a:cs typeface="Arial MT"/>
              </a:rPr>
              <a:t>,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Merge with </a:t>
            </a:r>
            <a:r>
              <a:rPr sz="1100" dirty="0">
                <a:latin typeface="Arial MT"/>
                <a:cs typeface="Arial MT"/>
              </a:rPr>
              <a:t> Integration 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Branch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618478" y="2344038"/>
            <a:ext cx="74549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 marR="5080" indent="-21336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n</a:t>
            </a:r>
            <a:r>
              <a:rPr sz="1100" b="1" spc="-10" dirty="0">
                <a:latin typeface="Arial"/>
                <a:cs typeface="Arial"/>
              </a:rPr>
              <a:t>t</a:t>
            </a:r>
            <a:r>
              <a:rPr sz="1100" b="1" spc="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gr</a:t>
            </a:r>
            <a:r>
              <a:rPr sz="1100" b="1" spc="5" dirty="0">
                <a:latin typeface="Arial"/>
                <a:cs typeface="Arial"/>
              </a:rPr>
              <a:t>a</a:t>
            </a:r>
            <a:r>
              <a:rPr sz="1100" b="1" spc="-10" dirty="0">
                <a:latin typeface="Arial"/>
                <a:cs typeface="Arial"/>
              </a:rPr>
              <a:t>t</a:t>
            </a:r>
            <a:r>
              <a:rPr sz="1100" b="1" spc="-20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on  gate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33133" y="2846908"/>
            <a:ext cx="91503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 MT"/>
                <a:cs typeface="Arial MT"/>
              </a:rPr>
              <a:t>Compile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636766" y="3182493"/>
            <a:ext cx="70612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 MT"/>
                <a:cs typeface="Arial MT"/>
              </a:rPr>
              <a:t>M</a:t>
            </a:r>
            <a:r>
              <a:rPr sz="1100" spc="5" dirty="0">
                <a:latin typeface="Arial MT"/>
                <a:cs typeface="Arial MT"/>
              </a:rPr>
              <a:t>e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spc="5" dirty="0">
                <a:latin typeface="Arial MT"/>
                <a:cs typeface="Arial MT"/>
              </a:rPr>
              <a:t>g</a:t>
            </a:r>
            <a:r>
              <a:rPr sz="1100" dirty="0">
                <a:latin typeface="Arial MT"/>
                <a:cs typeface="Arial MT"/>
              </a:rPr>
              <a:t>e</a:t>
            </a:r>
            <a:r>
              <a:rPr sz="1100" spc="-10" dirty="0">
                <a:latin typeface="Arial MT"/>
                <a:cs typeface="Arial MT"/>
              </a:rPr>
              <a:t> wi</a:t>
            </a:r>
            <a:r>
              <a:rPr sz="1100" dirty="0">
                <a:latin typeface="Arial MT"/>
                <a:cs typeface="Arial MT"/>
              </a:rPr>
              <a:t>th  </a:t>
            </a:r>
            <a:r>
              <a:rPr sz="1100" spc="-5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66661" y="3685794"/>
            <a:ext cx="84581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F</a:t>
            </a:r>
            <a:r>
              <a:rPr sz="1100" spc="5" dirty="0">
                <a:latin typeface="Arial MT"/>
                <a:cs typeface="Arial MT"/>
              </a:rPr>
              <a:t>o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dirty="0">
                <a:latin typeface="Arial MT"/>
                <a:cs typeface="Arial MT"/>
              </a:rPr>
              <a:t>t</a:t>
            </a:r>
            <a:r>
              <a:rPr sz="1100" spc="-10" dirty="0">
                <a:latin typeface="Arial MT"/>
                <a:cs typeface="Arial MT"/>
              </a:rPr>
              <a:t>i</a:t>
            </a:r>
            <a:r>
              <a:rPr sz="1100" spc="25" dirty="0">
                <a:latin typeface="Arial MT"/>
                <a:cs typeface="Arial MT"/>
              </a:rPr>
              <a:t>f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S</a:t>
            </a:r>
            <a:r>
              <a:rPr sz="1100" dirty="0">
                <a:latin typeface="Arial MT"/>
                <a:cs typeface="Arial MT"/>
              </a:rPr>
              <a:t>c</a:t>
            </a:r>
            <a:r>
              <a:rPr sz="1100" spc="5" dirty="0">
                <a:latin typeface="Arial MT"/>
                <a:cs typeface="Arial MT"/>
              </a:rPr>
              <a:t>an</a:t>
            </a:r>
            <a:r>
              <a:rPr sz="1100" dirty="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652006" y="4021073"/>
            <a:ext cx="676910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spc="5" dirty="0">
                <a:latin typeface="Arial MT"/>
                <a:cs typeface="Arial MT"/>
              </a:rPr>
              <a:t>e</a:t>
            </a:r>
            <a:r>
              <a:rPr sz="1100" spc="-10" dirty="0">
                <a:latin typeface="Arial MT"/>
                <a:cs typeface="Arial MT"/>
              </a:rPr>
              <a:t>l</a:t>
            </a:r>
            <a:r>
              <a:rPr sz="1100" spc="5" dirty="0">
                <a:latin typeface="Arial MT"/>
                <a:cs typeface="Arial MT"/>
              </a:rPr>
              <a:t>ea</a:t>
            </a:r>
            <a:r>
              <a:rPr sz="1100" dirty="0">
                <a:latin typeface="Arial MT"/>
                <a:cs typeface="Arial MT"/>
              </a:rPr>
              <a:t>se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</a:t>
            </a:r>
            <a:r>
              <a:rPr sz="1100" dirty="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sz="1100" spc="5" dirty="0">
                <a:latin typeface="Arial MT"/>
                <a:cs typeface="Arial MT"/>
              </a:rPr>
              <a:t>packaged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0896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Team-Managed </a:t>
            </a:r>
            <a:r>
              <a:rPr sz="2400" b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USCIS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0" y="19812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5590" y="2169109"/>
            <a:ext cx="5194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50"/>
                </a:solidFill>
                <a:latin typeface="Arial MT"/>
                <a:cs typeface="Arial MT"/>
              </a:rPr>
              <a:t>RRR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61354" y="198247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571" y="2170557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R</a:t>
            </a:r>
            <a:r>
              <a:rPr sz="1800" spc="-15" dirty="0">
                <a:solidFill>
                  <a:srgbClr val="00AF50"/>
                </a:solidFill>
                <a:latin typeface="Arial MT"/>
                <a:cs typeface="Arial MT"/>
              </a:rPr>
              <a:t>R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00" y="199047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99907" y="2178558"/>
            <a:ext cx="513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sz="1800" spc="-40" dirty="0">
                <a:solidFill>
                  <a:srgbClr val="00AF50"/>
                </a:solidFill>
                <a:latin typeface="Arial MT"/>
                <a:cs typeface="Arial MT"/>
              </a:rPr>
              <a:t>M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87160" y="3568700"/>
            <a:ext cx="635000" cy="482600"/>
            <a:chOff x="5987160" y="3568700"/>
            <a:chExt cx="635000" cy="482600"/>
          </a:xfrm>
        </p:grpSpPr>
        <p:sp>
          <p:nvSpPr>
            <p:cNvPr id="10" name="object 10"/>
            <p:cNvSpPr/>
            <p:nvPr/>
          </p:nvSpPr>
          <p:spPr>
            <a:xfrm>
              <a:off x="599986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381000" y="0"/>
                  </a:moveTo>
                  <a:lnTo>
                    <a:pt x="381000" y="114300"/>
                  </a:lnTo>
                  <a:lnTo>
                    <a:pt x="0" y="114300"/>
                  </a:lnTo>
                  <a:lnTo>
                    <a:pt x="0" y="342900"/>
                  </a:lnTo>
                  <a:lnTo>
                    <a:pt x="381000" y="342900"/>
                  </a:lnTo>
                  <a:lnTo>
                    <a:pt x="381000" y="457200"/>
                  </a:lnTo>
                  <a:lnTo>
                    <a:pt x="609599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9986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114300"/>
                  </a:moveTo>
                  <a:lnTo>
                    <a:pt x="381000" y="114300"/>
                  </a:lnTo>
                  <a:lnTo>
                    <a:pt x="381000" y="0"/>
                  </a:lnTo>
                  <a:lnTo>
                    <a:pt x="609599" y="228600"/>
                  </a:lnTo>
                  <a:lnTo>
                    <a:pt x="381000" y="457200"/>
                  </a:lnTo>
                  <a:lnTo>
                    <a:pt x="3810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05600" y="34290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72478" y="3617721"/>
            <a:ext cx="73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ploy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00600" y="34671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48554" y="3518357"/>
            <a:ext cx="773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50"/>
                </a:solidFill>
                <a:latin typeface="Arial MT"/>
                <a:cs typeface="Arial MT"/>
              </a:rPr>
              <a:t>Manual</a:t>
            </a:r>
            <a:endParaRPr sz="1800">
              <a:latin typeface="Arial MT"/>
              <a:cs typeface="Arial MT"/>
            </a:endParaRPr>
          </a:p>
          <a:p>
            <a:pPr marL="1270" algn="ctr">
              <a:lnSpc>
                <a:spcPct val="100000"/>
              </a:lnSpc>
            </a:pPr>
            <a:r>
              <a:rPr sz="1800" spc="-50" dirty="0">
                <a:solidFill>
                  <a:srgbClr val="00AF50"/>
                </a:solidFill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71800" y="34290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25800" y="3480257"/>
            <a:ext cx="561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Au</a:t>
            </a:r>
            <a:r>
              <a:rPr sz="1800" spc="5" dirty="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o.</a:t>
            </a:r>
            <a:endParaRPr sz="1800">
              <a:latin typeface="Arial MT"/>
              <a:cs typeface="Arial MT"/>
            </a:endParaRPr>
          </a:p>
          <a:p>
            <a:pPr marL="70485">
              <a:lnSpc>
                <a:spcPct val="100000"/>
              </a:lnSpc>
            </a:pPr>
            <a:r>
              <a:rPr sz="1800" spc="-50" dirty="0">
                <a:solidFill>
                  <a:srgbClr val="00AF50"/>
                </a:solidFill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3000" y="34290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96364" y="3480257"/>
            <a:ext cx="561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Au</a:t>
            </a:r>
            <a:r>
              <a:rPr sz="1800" spc="5" dirty="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o.</a:t>
            </a:r>
            <a:endParaRPr sz="18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Build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14800" y="35814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114300"/>
                </a:moveTo>
                <a:lnTo>
                  <a:pt x="381000" y="114300"/>
                </a:lnTo>
                <a:lnTo>
                  <a:pt x="381000" y="0"/>
                </a:lnTo>
                <a:lnTo>
                  <a:pt x="609600" y="228600"/>
                </a:lnTo>
                <a:lnTo>
                  <a:pt x="381000" y="457200"/>
                </a:lnTo>
                <a:lnTo>
                  <a:pt x="3810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86000" y="35814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114300"/>
                </a:moveTo>
                <a:lnTo>
                  <a:pt x="381000" y="114300"/>
                </a:lnTo>
                <a:lnTo>
                  <a:pt x="381000" y="0"/>
                </a:lnTo>
                <a:lnTo>
                  <a:pt x="609600" y="228600"/>
                </a:lnTo>
                <a:lnTo>
                  <a:pt x="381000" y="457200"/>
                </a:lnTo>
                <a:lnTo>
                  <a:pt x="3810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600" y="4876800"/>
            <a:ext cx="1828800" cy="685800"/>
          </a:xfrm>
          <a:custGeom>
            <a:avLst/>
            <a:gdLst/>
            <a:ahLst/>
            <a:cxnLst/>
            <a:rect l="l" t="t" r="r" b="b"/>
            <a:pathLst>
              <a:path w="1828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714500" y="0"/>
                </a:lnTo>
                <a:lnTo>
                  <a:pt x="1758987" y="8983"/>
                </a:lnTo>
                <a:lnTo>
                  <a:pt x="1795319" y="33480"/>
                </a:lnTo>
                <a:lnTo>
                  <a:pt x="1819816" y="69812"/>
                </a:lnTo>
                <a:lnTo>
                  <a:pt x="1828800" y="114300"/>
                </a:lnTo>
                <a:lnTo>
                  <a:pt x="1828800" y="571500"/>
                </a:lnTo>
                <a:lnTo>
                  <a:pt x="1819816" y="615987"/>
                </a:lnTo>
                <a:lnTo>
                  <a:pt x="1795319" y="652319"/>
                </a:lnTo>
                <a:lnTo>
                  <a:pt x="1758987" y="676816"/>
                </a:lnTo>
                <a:lnTo>
                  <a:pt x="1714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05600" y="4876800"/>
            <a:ext cx="1529080" cy="685800"/>
          </a:xfrm>
          <a:custGeom>
            <a:avLst/>
            <a:gdLst/>
            <a:ahLst/>
            <a:cxnLst/>
            <a:rect l="l" t="t" r="r" b="b"/>
            <a:pathLst>
              <a:path w="1529079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414272" y="0"/>
                </a:lnTo>
                <a:lnTo>
                  <a:pt x="1458833" y="8983"/>
                </a:lnTo>
                <a:lnTo>
                  <a:pt x="1495202" y="33480"/>
                </a:lnTo>
                <a:lnTo>
                  <a:pt x="1519713" y="69812"/>
                </a:lnTo>
                <a:lnTo>
                  <a:pt x="1528699" y="114300"/>
                </a:lnTo>
                <a:lnTo>
                  <a:pt x="1528699" y="571500"/>
                </a:lnTo>
                <a:lnTo>
                  <a:pt x="1519713" y="615987"/>
                </a:lnTo>
                <a:lnTo>
                  <a:pt x="1495202" y="652319"/>
                </a:lnTo>
                <a:lnTo>
                  <a:pt x="1458833" y="676816"/>
                </a:lnTo>
                <a:lnTo>
                  <a:pt x="1414272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007100" y="5016500"/>
            <a:ext cx="635000" cy="482600"/>
            <a:chOff x="6007100" y="5016500"/>
            <a:chExt cx="635000" cy="482600"/>
          </a:xfrm>
        </p:grpSpPr>
        <p:sp>
          <p:nvSpPr>
            <p:cNvPr id="25" name="object 25"/>
            <p:cNvSpPr/>
            <p:nvPr/>
          </p:nvSpPr>
          <p:spPr>
            <a:xfrm>
              <a:off x="6019800" y="50292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381000" y="0"/>
                  </a:moveTo>
                  <a:lnTo>
                    <a:pt x="381000" y="114300"/>
                  </a:lnTo>
                  <a:lnTo>
                    <a:pt x="0" y="114300"/>
                  </a:lnTo>
                  <a:lnTo>
                    <a:pt x="0" y="342900"/>
                  </a:lnTo>
                  <a:lnTo>
                    <a:pt x="381000" y="342900"/>
                  </a:lnTo>
                  <a:lnTo>
                    <a:pt x="381000" y="457200"/>
                  </a:lnTo>
                  <a:lnTo>
                    <a:pt x="609600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19800" y="50292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114300"/>
                  </a:moveTo>
                  <a:lnTo>
                    <a:pt x="381000" y="114300"/>
                  </a:lnTo>
                  <a:lnTo>
                    <a:pt x="381000" y="0"/>
                  </a:lnTo>
                  <a:lnTo>
                    <a:pt x="609600" y="228600"/>
                  </a:lnTo>
                  <a:lnTo>
                    <a:pt x="381000" y="457200"/>
                  </a:lnTo>
                  <a:lnTo>
                    <a:pt x="3810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986143" y="2120900"/>
            <a:ext cx="482600" cy="40640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9334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735"/>
              </a:spcBef>
            </a:pP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2700" y="2120900"/>
            <a:ext cx="482600" cy="40640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9334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735"/>
              </a:spcBef>
            </a:pP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5810" y="1667383"/>
            <a:ext cx="1096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00AF50"/>
                </a:solidFill>
                <a:latin typeface="Arial"/>
                <a:cs typeface="Arial"/>
              </a:rPr>
              <a:t>Ap</a:t>
            </a:r>
            <a:r>
              <a:rPr sz="1800" b="1" i="1" spc="5" dirty="0">
                <a:solidFill>
                  <a:srgbClr val="00AF50"/>
                </a:solidFill>
                <a:latin typeface="Arial"/>
                <a:cs typeface="Arial"/>
              </a:rPr>
              <a:t>p</a:t>
            </a:r>
            <a:r>
              <a:rPr sz="1800" b="1" i="1" spc="-5" dirty="0">
                <a:solidFill>
                  <a:srgbClr val="00AF50"/>
                </a:solidFill>
                <a:latin typeface="Arial"/>
                <a:cs typeface="Arial"/>
              </a:rPr>
              <a:t>ro</a:t>
            </a:r>
            <a:r>
              <a:rPr sz="1800" b="1" i="1" spc="5" dirty="0">
                <a:solidFill>
                  <a:srgbClr val="00AF50"/>
                </a:solidFill>
                <a:latin typeface="Arial"/>
                <a:cs typeface="Arial"/>
              </a:rPr>
              <a:t>v</a:t>
            </a:r>
            <a:r>
              <a:rPr sz="1800" b="1" i="1" dirty="0">
                <a:solidFill>
                  <a:srgbClr val="00AF50"/>
                </a:solidFill>
                <a:latin typeface="Arial"/>
                <a:cs typeface="Arial"/>
              </a:rPr>
              <a:t>al: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6244" y="3011804"/>
            <a:ext cx="1667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00AF50"/>
                </a:solidFill>
                <a:latin typeface="Arial"/>
                <a:cs typeface="Arial"/>
              </a:rPr>
              <a:t>CI/CD</a:t>
            </a:r>
            <a:r>
              <a:rPr sz="1800" b="1" i="1" spc="-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00AF50"/>
                </a:solidFill>
                <a:latin typeface="Arial"/>
                <a:cs typeface="Arial"/>
              </a:rPr>
              <a:t>Pipeline: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10000" y="2863342"/>
            <a:ext cx="4876800" cy="304800"/>
          </a:xfrm>
          <a:custGeom>
            <a:avLst/>
            <a:gdLst/>
            <a:ahLst/>
            <a:cxnLst/>
            <a:rect l="l" t="t" r="r" b="b"/>
            <a:pathLst>
              <a:path w="4876800" h="304800">
                <a:moveTo>
                  <a:pt x="4876800" y="0"/>
                </a:moveTo>
                <a:lnTo>
                  <a:pt x="4874795" y="59334"/>
                </a:lnTo>
                <a:lnTo>
                  <a:pt x="4869338" y="107775"/>
                </a:lnTo>
                <a:lnTo>
                  <a:pt x="4861262" y="140428"/>
                </a:lnTo>
                <a:lnTo>
                  <a:pt x="4851400" y="152400"/>
                </a:lnTo>
                <a:lnTo>
                  <a:pt x="2463800" y="152400"/>
                </a:lnTo>
                <a:lnTo>
                  <a:pt x="2453937" y="164371"/>
                </a:lnTo>
                <a:lnTo>
                  <a:pt x="2445861" y="197024"/>
                </a:lnTo>
                <a:lnTo>
                  <a:pt x="2440404" y="245465"/>
                </a:lnTo>
                <a:lnTo>
                  <a:pt x="2438400" y="304800"/>
                </a:lnTo>
                <a:lnTo>
                  <a:pt x="2436395" y="245465"/>
                </a:lnTo>
                <a:lnTo>
                  <a:pt x="2430938" y="197024"/>
                </a:lnTo>
                <a:lnTo>
                  <a:pt x="2422862" y="164371"/>
                </a:lnTo>
                <a:lnTo>
                  <a:pt x="2413000" y="152400"/>
                </a:lnTo>
                <a:lnTo>
                  <a:pt x="25400" y="152400"/>
                </a:lnTo>
                <a:lnTo>
                  <a:pt x="15537" y="140428"/>
                </a:lnTo>
                <a:lnTo>
                  <a:pt x="7461" y="107775"/>
                </a:lnTo>
                <a:lnTo>
                  <a:pt x="2004" y="59334"/>
                </a:lnTo>
                <a:lnTo>
                  <a:pt x="0" y="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4419600"/>
            <a:ext cx="6629400" cy="304800"/>
          </a:xfrm>
          <a:custGeom>
            <a:avLst/>
            <a:gdLst/>
            <a:ahLst/>
            <a:cxnLst/>
            <a:rect l="l" t="t" r="r" b="b"/>
            <a:pathLst>
              <a:path w="6629400" h="304800">
                <a:moveTo>
                  <a:pt x="6629400" y="0"/>
                </a:moveTo>
                <a:lnTo>
                  <a:pt x="6627395" y="59334"/>
                </a:lnTo>
                <a:lnTo>
                  <a:pt x="6621938" y="107775"/>
                </a:lnTo>
                <a:lnTo>
                  <a:pt x="6613862" y="140428"/>
                </a:lnTo>
                <a:lnTo>
                  <a:pt x="6604000" y="152400"/>
                </a:lnTo>
                <a:lnTo>
                  <a:pt x="5113274" y="152400"/>
                </a:lnTo>
                <a:lnTo>
                  <a:pt x="5103358" y="164371"/>
                </a:lnTo>
                <a:lnTo>
                  <a:pt x="5095287" y="197024"/>
                </a:lnTo>
                <a:lnTo>
                  <a:pt x="5089860" y="245465"/>
                </a:lnTo>
                <a:lnTo>
                  <a:pt x="5087874" y="304800"/>
                </a:lnTo>
                <a:lnTo>
                  <a:pt x="5085869" y="245465"/>
                </a:lnTo>
                <a:lnTo>
                  <a:pt x="5080412" y="197024"/>
                </a:lnTo>
                <a:lnTo>
                  <a:pt x="5072336" y="164371"/>
                </a:lnTo>
                <a:lnTo>
                  <a:pt x="5062474" y="152400"/>
                </a:lnTo>
                <a:lnTo>
                  <a:pt x="25400" y="152400"/>
                </a:lnTo>
                <a:lnTo>
                  <a:pt x="15510" y="140428"/>
                </a:lnTo>
                <a:lnTo>
                  <a:pt x="7437" y="107775"/>
                </a:lnTo>
                <a:lnTo>
                  <a:pt x="1995" y="59334"/>
                </a:lnTo>
                <a:lnTo>
                  <a:pt x="0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6244" y="4585970"/>
            <a:ext cx="7847330" cy="200787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i="1" dirty="0">
                <a:solidFill>
                  <a:srgbClr val="00AF50"/>
                </a:solidFill>
                <a:latin typeface="Arial"/>
                <a:cs typeface="Arial"/>
              </a:rPr>
              <a:t>DevOps:</a:t>
            </a:r>
            <a:endParaRPr sz="1800">
              <a:latin typeface="Arial"/>
              <a:cs typeface="Arial"/>
            </a:endParaRPr>
          </a:p>
          <a:p>
            <a:pPr marL="3741420">
              <a:lnSpc>
                <a:spcPct val="100000"/>
              </a:lnSpc>
              <a:spcBef>
                <a:spcPts val="810"/>
              </a:spcBef>
              <a:tabLst>
                <a:tab pos="6372860" algn="l"/>
              </a:tabLst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Development	Operations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Arial MT"/>
              <a:cs typeface="Arial MT"/>
            </a:endParaRPr>
          </a:p>
          <a:p>
            <a:pPr marL="165100" marR="5080">
              <a:lnSpc>
                <a:spcPct val="100000"/>
              </a:lnSpc>
            </a:pPr>
            <a:r>
              <a:rPr sz="1800" spc="-55" dirty="0">
                <a:latin typeface="Arial MT"/>
                <a:cs typeface="Arial MT"/>
              </a:rPr>
              <a:t>Team </a:t>
            </a:r>
            <a:r>
              <a:rPr sz="1800" spc="-5" dirty="0">
                <a:latin typeface="Arial MT"/>
                <a:cs typeface="Arial MT"/>
              </a:rPr>
              <a:t>Managed </a:t>
            </a:r>
            <a:r>
              <a:rPr sz="1800" dirty="0">
                <a:latin typeface="Arial MT"/>
                <a:cs typeface="Arial MT"/>
              </a:rPr>
              <a:t>Deployment </a:t>
            </a:r>
            <a:r>
              <a:rPr sz="1800" spc="-15" dirty="0">
                <a:latin typeface="Arial MT"/>
                <a:cs typeface="Arial MT"/>
              </a:rPr>
              <a:t>(TMD) </a:t>
            </a:r>
            <a:r>
              <a:rPr sz="1800" dirty="0">
                <a:latin typeface="Arial MT"/>
                <a:cs typeface="Arial MT"/>
              </a:rPr>
              <a:t>provides the approval step for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CI/CD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Pipeline.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CI/CD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Pipeline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forward</a:t>
            </a:r>
            <a:r>
              <a:rPr sz="1800" dirty="0">
                <a:latin typeface="Arial MT"/>
                <a:cs typeface="Arial MT"/>
              </a:rPr>
              <a:t> link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Development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Operations.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0896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Team-Managed </a:t>
            </a:r>
            <a:r>
              <a:rPr sz="2400" b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USCIS (cont)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1743836"/>
            <a:ext cx="2431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RRR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Documents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800" y="2252091"/>
            <a:ext cx="1752600" cy="1895475"/>
          </a:xfrm>
          <a:custGeom>
            <a:avLst/>
            <a:gdLst/>
            <a:ahLst/>
            <a:cxnLst/>
            <a:rect l="l" t="t" r="r" b="b"/>
            <a:pathLst>
              <a:path w="1752600" h="1895475">
                <a:moveTo>
                  <a:pt x="0" y="1895474"/>
                </a:moveTo>
                <a:lnTo>
                  <a:pt x="1752600" y="1895474"/>
                </a:lnTo>
                <a:lnTo>
                  <a:pt x="1752600" y="0"/>
                </a:lnTo>
                <a:lnTo>
                  <a:pt x="0" y="0"/>
                </a:lnTo>
                <a:lnTo>
                  <a:pt x="0" y="18954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4217" y="2283028"/>
            <a:ext cx="4006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V</a:t>
            </a:r>
            <a:r>
              <a:rPr sz="1400" b="1" spc="-5" dirty="0">
                <a:latin typeface="Arial"/>
                <a:cs typeface="Arial"/>
              </a:rPr>
              <a:t>DD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6619" y="2578912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20"/>
              </a:spcBef>
            </a:pPr>
            <a:r>
              <a:rPr sz="1000" spc="-5" dirty="0">
                <a:latin typeface="Arial MT"/>
                <a:cs typeface="Arial MT"/>
              </a:rPr>
              <a:t>Release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Number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619" y="2971088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Arial MT"/>
                <a:cs typeface="Arial MT"/>
              </a:rPr>
              <a:t>Source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Code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10" dirty="0">
                <a:latin typeface="Arial MT"/>
                <a:cs typeface="Arial MT"/>
              </a:rPr>
              <a:t>File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List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6619" y="3362502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425"/>
              </a:spcBef>
            </a:pPr>
            <a:r>
              <a:rPr sz="1000" spc="-5" dirty="0">
                <a:latin typeface="Arial MT"/>
                <a:cs typeface="Arial MT"/>
              </a:rPr>
              <a:t>List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of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Changes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6619" y="3755440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5765">
              <a:lnSpc>
                <a:spcPts val="1030"/>
              </a:lnSpc>
            </a:pPr>
            <a:r>
              <a:rPr sz="1000" dirty="0">
                <a:latin typeface="Arial MT"/>
                <a:cs typeface="Arial MT"/>
              </a:rPr>
              <a:t>Deployment</a:t>
            </a:r>
            <a:endParaRPr sz="1000">
              <a:latin typeface="Arial MT"/>
              <a:cs typeface="Arial MT"/>
            </a:endParaRPr>
          </a:p>
          <a:p>
            <a:pPr marL="421005">
              <a:lnSpc>
                <a:spcPts val="1030"/>
              </a:lnSpc>
            </a:pPr>
            <a:r>
              <a:rPr sz="1000" dirty="0">
                <a:latin typeface="Arial MT"/>
                <a:cs typeface="Arial MT"/>
              </a:rPr>
              <a:t>Instructions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6800" y="4343603"/>
            <a:ext cx="1752600" cy="1242060"/>
          </a:xfrm>
          <a:custGeom>
            <a:avLst/>
            <a:gdLst/>
            <a:ahLst/>
            <a:cxnLst/>
            <a:rect l="l" t="t" r="r" b="b"/>
            <a:pathLst>
              <a:path w="1752600" h="1242060">
                <a:moveTo>
                  <a:pt x="0" y="1241856"/>
                </a:moveTo>
                <a:lnTo>
                  <a:pt x="1752600" y="1241856"/>
                </a:lnTo>
                <a:lnTo>
                  <a:pt x="1752600" y="0"/>
                </a:lnTo>
                <a:lnTo>
                  <a:pt x="0" y="0"/>
                </a:lnTo>
                <a:lnTo>
                  <a:pt x="0" y="1241856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62505" y="4375784"/>
            <a:ext cx="3632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14" dirty="0">
                <a:latin typeface="Arial"/>
                <a:cs typeface="Arial"/>
              </a:rPr>
              <a:t>T</a:t>
            </a:r>
            <a:r>
              <a:rPr sz="1400" b="1" spc="-3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6619" y="4670475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430"/>
              </a:spcBef>
            </a:pPr>
            <a:r>
              <a:rPr sz="1000" spc="-5" dirty="0">
                <a:latin typeface="Arial MT"/>
                <a:cs typeface="Arial MT"/>
              </a:rPr>
              <a:t>Test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Results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6619" y="5062651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430"/>
              </a:spcBef>
            </a:pPr>
            <a:r>
              <a:rPr sz="1000" spc="-5" dirty="0">
                <a:latin typeface="Arial MT"/>
                <a:cs typeface="Arial MT"/>
              </a:rPr>
              <a:t>Test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History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97500" y="2256789"/>
            <a:ext cx="1529080" cy="1039494"/>
            <a:chOff x="5397500" y="2256789"/>
            <a:chExt cx="1529080" cy="1039494"/>
          </a:xfrm>
        </p:grpSpPr>
        <p:sp>
          <p:nvSpPr>
            <p:cNvPr id="15" name="object 15"/>
            <p:cNvSpPr/>
            <p:nvPr/>
          </p:nvSpPr>
          <p:spPr>
            <a:xfrm>
              <a:off x="5410200" y="2269489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1334643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76"/>
                  </a:lnTo>
                  <a:lnTo>
                    <a:pt x="49514" y="49498"/>
                  </a:lnTo>
                  <a:lnTo>
                    <a:pt x="23081" y="83688"/>
                  </a:lnTo>
                  <a:lnTo>
                    <a:pt x="6038" y="124030"/>
                  </a:lnTo>
                  <a:lnTo>
                    <a:pt x="0" y="168910"/>
                  </a:lnTo>
                  <a:lnTo>
                    <a:pt x="0" y="844931"/>
                  </a:lnTo>
                  <a:lnTo>
                    <a:pt x="6038" y="889863"/>
                  </a:lnTo>
                  <a:lnTo>
                    <a:pt x="23081" y="930242"/>
                  </a:lnTo>
                  <a:lnTo>
                    <a:pt x="49514" y="964453"/>
                  </a:lnTo>
                  <a:lnTo>
                    <a:pt x="83725" y="990886"/>
                  </a:lnTo>
                  <a:lnTo>
                    <a:pt x="124104" y="1007929"/>
                  </a:lnTo>
                  <a:lnTo>
                    <a:pt x="169037" y="1013968"/>
                  </a:lnTo>
                  <a:lnTo>
                    <a:pt x="1334643" y="1013968"/>
                  </a:lnTo>
                  <a:lnTo>
                    <a:pt x="1379575" y="1007929"/>
                  </a:lnTo>
                  <a:lnTo>
                    <a:pt x="1419954" y="990886"/>
                  </a:lnTo>
                  <a:lnTo>
                    <a:pt x="1454165" y="964453"/>
                  </a:lnTo>
                  <a:lnTo>
                    <a:pt x="1480598" y="930242"/>
                  </a:lnTo>
                  <a:lnTo>
                    <a:pt x="1497641" y="889863"/>
                  </a:lnTo>
                  <a:lnTo>
                    <a:pt x="1503679" y="844931"/>
                  </a:lnTo>
                  <a:lnTo>
                    <a:pt x="1503679" y="168910"/>
                  </a:lnTo>
                  <a:lnTo>
                    <a:pt x="1497641" y="124030"/>
                  </a:lnTo>
                  <a:lnTo>
                    <a:pt x="1480598" y="83688"/>
                  </a:lnTo>
                  <a:lnTo>
                    <a:pt x="1454165" y="49498"/>
                  </a:lnTo>
                  <a:lnTo>
                    <a:pt x="1419954" y="23076"/>
                  </a:lnTo>
                  <a:lnTo>
                    <a:pt x="1379575" y="6038"/>
                  </a:lnTo>
                  <a:lnTo>
                    <a:pt x="13346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10200" y="2269489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0" y="168910"/>
                  </a:moveTo>
                  <a:lnTo>
                    <a:pt x="6038" y="124030"/>
                  </a:lnTo>
                  <a:lnTo>
                    <a:pt x="23081" y="83688"/>
                  </a:lnTo>
                  <a:lnTo>
                    <a:pt x="49514" y="49498"/>
                  </a:lnTo>
                  <a:lnTo>
                    <a:pt x="83725" y="23076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334643" y="0"/>
                  </a:lnTo>
                  <a:lnTo>
                    <a:pt x="1379575" y="6038"/>
                  </a:lnTo>
                  <a:lnTo>
                    <a:pt x="1419954" y="23076"/>
                  </a:lnTo>
                  <a:lnTo>
                    <a:pt x="1454165" y="49498"/>
                  </a:lnTo>
                  <a:lnTo>
                    <a:pt x="1480598" y="83688"/>
                  </a:lnTo>
                  <a:lnTo>
                    <a:pt x="1497641" y="124030"/>
                  </a:lnTo>
                  <a:lnTo>
                    <a:pt x="1503679" y="168910"/>
                  </a:lnTo>
                  <a:lnTo>
                    <a:pt x="1503679" y="844931"/>
                  </a:lnTo>
                  <a:lnTo>
                    <a:pt x="1497641" y="889863"/>
                  </a:lnTo>
                  <a:lnTo>
                    <a:pt x="1480598" y="930242"/>
                  </a:lnTo>
                  <a:lnTo>
                    <a:pt x="1454165" y="964453"/>
                  </a:lnTo>
                  <a:lnTo>
                    <a:pt x="1419954" y="990886"/>
                  </a:lnTo>
                  <a:lnTo>
                    <a:pt x="1379575" y="1007929"/>
                  </a:lnTo>
                  <a:lnTo>
                    <a:pt x="1334643" y="1013968"/>
                  </a:lnTo>
                  <a:lnTo>
                    <a:pt x="169037" y="1013968"/>
                  </a:lnTo>
                  <a:lnTo>
                    <a:pt x="124104" y="1007929"/>
                  </a:lnTo>
                  <a:lnTo>
                    <a:pt x="83725" y="990886"/>
                  </a:lnTo>
                  <a:lnTo>
                    <a:pt x="49514" y="964453"/>
                  </a:lnTo>
                  <a:lnTo>
                    <a:pt x="23081" y="930242"/>
                  </a:lnTo>
                  <a:lnTo>
                    <a:pt x="6038" y="889863"/>
                  </a:lnTo>
                  <a:lnTo>
                    <a:pt x="0" y="844931"/>
                  </a:lnTo>
                  <a:lnTo>
                    <a:pt x="0" y="16891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24146" y="1743836"/>
            <a:ext cx="341630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CI/CD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Pipeline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Artifacts</a:t>
            </a:r>
            <a:endParaRPr sz="2400">
              <a:latin typeface="Arial"/>
              <a:cs typeface="Arial"/>
            </a:endParaRPr>
          </a:p>
          <a:p>
            <a:pPr marL="1102360">
              <a:lnSpc>
                <a:spcPct val="100000"/>
              </a:lnSpc>
              <a:spcBef>
                <a:spcPts val="1590"/>
              </a:spcBef>
            </a:pPr>
            <a:r>
              <a:rPr sz="1400" b="1" spc="-10" dirty="0">
                <a:latin typeface="Arial"/>
                <a:cs typeface="Arial"/>
              </a:rPr>
              <a:t>Pipeline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21578" y="2560535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254"/>
              </a:spcBef>
            </a:pPr>
            <a:r>
              <a:rPr sz="1000" spc="-5" dirty="0">
                <a:latin typeface="Arial MT"/>
                <a:cs typeface="Arial MT"/>
              </a:rPr>
              <a:t>Release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Number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0182" y="2928200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54"/>
              </a:spcBef>
            </a:pPr>
            <a:r>
              <a:rPr sz="1000" spc="-10" dirty="0">
                <a:latin typeface="Arial MT"/>
                <a:cs typeface="Arial MT"/>
              </a:rPr>
              <a:t>Dep</a:t>
            </a:r>
            <a:r>
              <a:rPr sz="1000" spc="15" dirty="0">
                <a:latin typeface="Arial MT"/>
                <a:cs typeface="Arial MT"/>
              </a:rPr>
              <a:t>l</a:t>
            </a:r>
            <a:r>
              <a:rPr sz="1000" spc="-1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y</a:t>
            </a:r>
            <a:r>
              <a:rPr sz="1000" spc="25" dirty="0">
                <a:latin typeface="Arial MT"/>
                <a:cs typeface="Arial MT"/>
              </a:rPr>
              <a:t>m</a:t>
            </a:r>
            <a:r>
              <a:rPr sz="1000" spc="-10" dirty="0">
                <a:latin typeface="Arial MT"/>
                <a:cs typeface="Arial MT"/>
              </a:rPr>
              <a:t>en</a:t>
            </a:r>
            <a:r>
              <a:rPr sz="1000" dirty="0">
                <a:latin typeface="Arial MT"/>
                <a:cs typeface="Arial MT"/>
              </a:rPr>
              <a:t>t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Scr</a:t>
            </a:r>
            <a:r>
              <a:rPr sz="1000" spc="15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p</a:t>
            </a:r>
            <a:r>
              <a:rPr sz="1000" spc="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97500" y="3392296"/>
            <a:ext cx="1529080" cy="1039494"/>
            <a:chOff x="5397500" y="3392296"/>
            <a:chExt cx="1529080" cy="1039494"/>
          </a:xfrm>
        </p:grpSpPr>
        <p:sp>
          <p:nvSpPr>
            <p:cNvPr id="21" name="object 21"/>
            <p:cNvSpPr/>
            <p:nvPr/>
          </p:nvSpPr>
          <p:spPr>
            <a:xfrm>
              <a:off x="5410200" y="3404996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1334643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81"/>
                  </a:lnTo>
                  <a:lnTo>
                    <a:pt x="49514" y="49514"/>
                  </a:lnTo>
                  <a:lnTo>
                    <a:pt x="23081" y="83725"/>
                  </a:lnTo>
                  <a:lnTo>
                    <a:pt x="6038" y="124104"/>
                  </a:lnTo>
                  <a:lnTo>
                    <a:pt x="0" y="169037"/>
                  </a:lnTo>
                  <a:lnTo>
                    <a:pt x="0" y="844930"/>
                  </a:lnTo>
                  <a:lnTo>
                    <a:pt x="6038" y="889863"/>
                  </a:lnTo>
                  <a:lnTo>
                    <a:pt x="23081" y="930242"/>
                  </a:lnTo>
                  <a:lnTo>
                    <a:pt x="49514" y="964453"/>
                  </a:lnTo>
                  <a:lnTo>
                    <a:pt x="83725" y="990886"/>
                  </a:lnTo>
                  <a:lnTo>
                    <a:pt x="124104" y="1007929"/>
                  </a:lnTo>
                  <a:lnTo>
                    <a:pt x="169037" y="1013967"/>
                  </a:lnTo>
                  <a:lnTo>
                    <a:pt x="1334643" y="1013967"/>
                  </a:lnTo>
                  <a:lnTo>
                    <a:pt x="1379575" y="1007929"/>
                  </a:lnTo>
                  <a:lnTo>
                    <a:pt x="1419954" y="990886"/>
                  </a:lnTo>
                  <a:lnTo>
                    <a:pt x="1454165" y="964453"/>
                  </a:lnTo>
                  <a:lnTo>
                    <a:pt x="1480598" y="930242"/>
                  </a:lnTo>
                  <a:lnTo>
                    <a:pt x="1497641" y="889863"/>
                  </a:lnTo>
                  <a:lnTo>
                    <a:pt x="1503679" y="844930"/>
                  </a:lnTo>
                  <a:lnTo>
                    <a:pt x="1503679" y="169037"/>
                  </a:lnTo>
                  <a:lnTo>
                    <a:pt x="1497641" y="124104"/>
                  </a:lnTo>
                  <a:lnTo>
                    <a:pt x="1480598" y="83725"/>
                  </a:lnTo>
                  <a:lnTo>
                    <a:pt x="1454165" y="49514"/>
                  </a:lnTo>
                  <a:lnTo>
                    <a:pt x="1419954" y="23081"/>
                  </a:lnTo>
                  <a:lnTo>
                    <a:pt x="1379575" y="6038"/>
                  </a:lnTo>
                  <a:lnTo>
                    <a:pt x="13346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10200" y="3404996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0" y="169037"/>
                  </a:moveTo>
                  <a:lnTo>
                    <a:pt x="6038" y="124104"/>
                  </a:lnTo>
                  <a:lnTo>
                    <a:pt x="23081" y="83725"/>
                  </a:lnTo>
                  <a:lnTo>
                    <a:pt x="49514" y="49514"/>
                  </a:lnTo>
                  <a:lnTo>
                    <a:pt x="83725" y="23081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334643" y="0"/>
                  </a:lnTo>
                  <a:lnTo>
                    <a:pt x="1379575" y="6038"/>
                  </a:lnTo>
                  <a:lnTo>
                    <a:pt x="1419954" y="23081"/>
                  </a:lnTo>
                  <a:lnTo>
                    <a:pt x="1454165" y="49514"/>
                  </a:lnTo>
                  <a:lnTo>
                    <a:pt x="1480598" y="83725"/>
                  </a:lnTo>
                  <a:lnTo>
                    <a:pt x="1497641" y="124104"/>
                  </a:lnTo>
                  <a:lnTo>
                    <a:pt x="1503679" y="169037"/>
                  </a:lnTo>
                  <a:lnTo>
                    <a:pt x="1503679" y="844930"/>
                  </a:lnTo>
                  <a:lnTo>
                    <a:pt x="1497641" y="889863"/>
                  </a:lnTo>
                  <a:lnTo>
                    <a:pt x="1480598" y="930242"/>
                  </a:lnTo>
                  <a:lnTo>
                    <a:pt x="1454165" y="964453"/>
                  </a:lnTo>
                  <a:lnTo>
                    <a:pt x="1419954" y="990886"/>
                  </a:lnTo>
                  <a:lnTo>
                    <a:pt x="1379575" y="1007929"/>
                  </a:lnTo>
                  <a:lnTo>
                    <a:pt x="1334643" y="1013967"/>
                  </a:lnTo>
                  <a:lnTo>
                    <a:pt x="169037" y="1013967"/>
                  </a:lnTo>
                  <a:lnTo>
                    <a:pt x="124104" y="1007929"/>
                  </a:lnTo>
                  <a:lnTo>
                    <a:pt x="83725" y="990886"/>
                  </a:lnTo>
                  <a:lnTo>
                    <a:pt x="49514" y="964453"/>
                  </a:lnTo>
                  <a:lnTo>
                    <a:pt x="23081" y="930242"/>
                  </a:lnTo>
                  <a:lnTo>
                    <a:pt x="6038" y="889863"/>
                  </a:lnTo>
                  <a:lnTo>
                    <a:pt x="0" y="844930"/>
                  </a:lnTo>
                  <a:lnTo>
                    <a:pt x="0" y="1690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32728" y="3448558"/>
            <a:ext cx="6642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75" dirty="0">
                <a:latin typeface="Arial"/>
                <a:cs typeface="Arial"/>
              </a:rPr>
              <a:t>V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1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i</a:t>
            </a:r>
            <a:r>
              <a:rPr sz="1400" b="1" spc="-20" dirty="0">
                <a:latin typeface="Arial"/>
                <a:cs typeface="Arial"/>
              </a:rPr>
              <a:t>o</a:t>
            </a:r>
            <a:r>
              <a:rPr sz="1400" b="1" spc="-5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51525" y="3691364"/>
            <a:ext cx="6254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400" b="1" spc="-10" dirty="0">
                <a:latin typeface="Arial"/>
                <a:cs typeface="Arial"/>
              </a:rPr>
              <a:t>C</a:t>
            </a:r>
            <a:r>
              <a:rPr sz="1400" b="1" spc="-15" dirty="0">
                <a:latin typeface="Arial"/>
                <a:cs typeface="Arial"/>
              </a:rPr>
              <a:t>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20" dirty="0">
                <a:latin typeface="Arial"/>
                <a:cs typeface="Arial"/>
              </a:rPr>
              <a:t>o</a:t>
            </a:r>
            <a:r>
              <a:rPr sz="1400" b="1" spc="-5" dirty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1578" y="3696043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00"/>
              </a:spcBef>
            </a:pPr>
            <a:r>
              <a:rPr sz="900" dirty="0">
                <a:latin typeface="Arial MT"/>
                <a:cs typeface="Arial MT"/>
              </a:rPr>
              <a:t>Source</a:t>
            </a:r>
            <a:r>
              <a:rPr sz="900" spc="-5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Code</a:t>
            </a:r>
            <a:r>
              <a:rPr sz="900" spc="-30" dirty="0">
                <a:latin typeface="Arial MT"/>
                <a:cs typeface="Arial MT"/>
              </a:rPr>
              <a:t> </a:t>
            </a:r>
            <a:r>
              <a:rPr sz="900" spc="5" dirty="0">
                <a:latin typeface="Arial MT"/>
                <a:cs typeface="Arial MT"/>
              </a:rPr>
              <a:t>File</a:t>
            </a:r>
            <a:r>
              <a:rPr sz="900" spc="-50" dirty="0">
                <a:latin typeface="Arial MT"/>
                <a:cs typeface="Arial MT"/>
              </a:rPr>
              <a:t> </a:t>
            </a:r>
            <a:r>
              <a:rPr sz="900" spc="5" dirty="0">
                <a:latin typeface="Arial MT"/>
                <a:cs typeface="Arial MT"/>
              </a:rPr>
              <a:t>List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20182" y="4063707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60"/>
              </a:spcBef>
            </a:pPr>
            <a:r>
              <a:rPr sz="1000" spc="-5" dirty="0">
                <a:latin typeface="Arial MT"/>
                <a:cs typeface="Arial MT"/>
              </a:rPr>
              <a:t>List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of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Changes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417820" y="4558791"/>
            <a:ext cx="1529080" cy="1039494"/>
            <a:chOff x="5417820" y="4558791"/>
            <a:chExt cx="1529080" cy="1039494"/>
          </a:xfrm>
        </p:grpSpPr>
        <p:sp>
          <p:nvSpPr>
            <p:cNvPr id="28" name="object 28"/>
            <p:cNvSpPr/>
            <p:nvPr/>
          </p:nvSpPr>
          <p:spPr>
            <a:xfrm>
              <a:off x="5430520" y="4571491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1334643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81"/>
                  </a:lnTo>
                  <a:lnTo>
                    <a:pt x="49514" y="49514"/>
                  </a:lnTo>
                  <a:lnTo>
                    <a:pt x="23081" y="83725"/>
                  </a:lnTo>
                  <a:lnTo>
                    <a:pt x="6038" y="124104"/>
                  </a:lnTo>
                  <a:lnTo>
                    <a:pt x="0" y="169036"/>
                  </a:lnTo>
                  <a:lnTo>
                    <a:pt x="0" y="845057"/>
                  </a:lnTo>
                  <a:lnTo>
                    <a:pt x="6038" y="889981"/>
                  </a:lnTo>
                  <a:lnTo>
                    <a:pt x="23081" y="930336"/>
                  </a:lnTo>
                  <a:lnTo>
                    <a:pt x="49514" y="964517"/>
                  </a:lnTo>
                  <a:lnTo>
                    <a:pt x="83725" y="990919"/>
                  </a:lnTo>
                  <a:lnTo>
                    <a:pt x="124104" y="1007938"/>
                  </a:lnTo>
                  <a:lnTo>
                    <a:pt x="169037" y="1013967"/>
                  </a:lnTo>
                  <a:lnTo>
                    <a:pt x="1334643" y="1013967"/>
                  </a:lnTo>
                  <a:lnTo>
                    <a:pt x="1379575" y="1007938"/>
                  </a:lnTo>
                  <a:lnTo>
                    <a:pt x="1419954" y="990919"/>
                  </a:lnTo>
                  <a:lnTo>
                    <a:pt x="1454165" y="964517"/>
                  </a:lnTo>
                  <a:lnTo>
                    <a:pt x="1480598" y="930336"/>
                  </a:lnTo>
                  <a:lnTo>
                    <a:pt x="1497641" y="889981"/>
                  </a:lnTo>
                  <a:lnTo>
                    <a:pt x="1503679" y="845057"/>
                  </a:lnTo>
                  <a:lnTo>
                    <a:pt x="1503679" y="169036"/>
                  </a:lnTo>
                  <a:lnTo>
                    <a:pt x="1497641" y="124104"/>
                  </a:lnTo>
                  <a:lnTo>
                    <a:pt x="1480598" y="83725"/>
                  </a:lnTo>
                  <a:lnTo>
                    <a:pt x="1454165" y="49514"/>
                  </a:lnTo>
                  <a:lnTo>
                    <a:pt x="1419954" y="23081"/>
                  </a:lnTo>
                  <a:lnTo>
                    <a:pt x="1379575" y="6038"/>
                  </a:lnTo>
                  <a:lnTo>
                    <a:pt x="13346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30520" y="4571491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0" y="169036"/>
                  </a:moveTo>
                  <a:lnTo>
                    <a:pt x="6038" y="124104"/>
                  </a:lnTo>
                  <a:lnTo>
                    <a:pt x="23081" y="83725"/>
                  </a:lnTo>
                  <a:lnTo>
                    <a:pt x="49514" y="49514"/>
                  </a:lnTo>
                  <a:lnTo>
                    <a:pt x="83725" y="23081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334643" y="0"/>
                  </a:lnTo>
                  <a:lnTo>
                    <a:pt x="1379575" y="6038"/>
                  </a:lnTo>
                  <a:lnTo>
                    <a:pt x="1419954" y="23081"/>
                  </a:lnTo>
                  <a:lnTo>
                    <a:pt x="1454165" y="49514"/>
                  </a:lnTo>
                  <a:lnTo>
                    <a:pt x="1480598" y="83725"/>
                  </a:lnTo>
                  <a:lnTo>
                    <a:pt x="1497641" y="124104"/>
                  </a:lnTo>
                  <a:lnTo>
                    <a:pt x="1503679" y="169036"/>
                  </a:lnTo>
                  <a:lnTo>
                    <a:pt x="1503679" y="845057"/>
                  </a:lnTo>
                  <a:lnTo>
                    <a:pt x="1497641" y="889981"/>
                  </a:lnTo>
                  <a:lnTo>
                    <a:pt x="1480598" y="930336"/>
                  </a:lnTo>
                  <a:lnTo>
                    <a:pt x="1454165" y="964517"/>
                  </a:lnTo>
                  <a:lnTo>
                    <a:pt x="1419954" y="990919"/>
                  </a:lnTo>
                  <a:lnTo>
                    <a:pt x="1379575" y="1007938"/>
                  </a:lnTo>
                  <a:lnTo>
                    <a:pt x="1334643" y="1013967"/>
                  </a:lnTo>
                  <a:lnTo>
                    <a:pt x="169037" y="1013967"/>
                  </a:lnTo>
                  <a:lnTo>
                    <a:pt x="124104" y="1007938"/>
                  </a:lnTo>
                  <a:lnTo>
                    <a:pt x="83725" y="990919"/>
                  </a:lnTo>
                  <a:lnTo>
                    <a:pt x="49514" y="964517"/>
                  </a:lnTo>
                  <a:lnTo>
                    <a:pt x="23081" y="930336"/>
                  </a:lnTo>
                  <a:lnTo>
                    <a:pt x="6038" y="889981"/>
                  </a:lnTo>
                  <a:lnTo>
                    <a:pt x="0" y="845057"/>
                  </a:lnTo>
                  <a:lnTo>
                    <a:pt x="0" y="169036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743447" y="4615688"/>
            <a:ext cx="8801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40" dirty="0">
                <a:latin typeface="Arial"/>
                <a:cs typeface="Arial"/>
              </a:rPr>
              <a:t>Test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41898" y="4862538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265"/>
              </a:spcBef>
            </a:pPr>
            <a:r>
              <a:rPr sz="1000" spc="-5" dirty="0">
                <a:latin typeface="Arial MT"/>
                <a:cs typeface="Arial MT"/>
              </a:rPr>
              <a:t>Test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Results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40502" y="5230202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265"/>
              </a:spcBef>
            </a:pPr>
            <a:r>
              <a:rPr sz="1000" spc="-5" dirty="0">
                <a:latin typeface="Arial MT"/>
                <a:cs typeface="Arial MT"/>
              </a:rPr>
              <a:t>Test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History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88209" y="2621533"/>
            <a:ext cx="2833370" cy="1580515"/>
          </a:xfrm>
          <a:custGeom>
            <a:avLst/>
            <a:gdLst/>
            <a:ahLst/>
            <a:cxnLst/>
            <a:rect l="l" t="t" r="r" b="b"/>
            <a:pathLst>
              <a:path w="2833370" h="1580514">
                <a:moveTo>
                  <a:pt x="2831973" y="48641"/>
                </a:moveTo>
                <a:lnTo>
                  <a:pt x="2823870" y="44069"/>
                </a:lnTo>
                <a:lnTo>
                  <a:pt x="2745740" y="0"/>
                </a:lnTo>
                <a:lnTo>
                  <a:pt x="2742819" y="762"/>
                </a:lnTo>
                <a:lnTo>
                  <a:pt x="2740279" y="5334"/>
                </a:lnTo>
                <a:lnTo>
                  <a:pt x="2741041" y="8255"/>
                </a:lnTo>
                <a:lnTo>
                  <a:pt x="2804858" y="44323"/>
                </a:lnTo>
                <a:lnTo>
                  <a:pt x="1270" y="83312"/>
                </a:lnTo>
                <a:lnTo>
                  <a:pt x="1397" y="92837"/>
                </a:lnTo>
                <a:lnTo>
                  <a:pt x="2805061" y="53721"/>
                </a:lnTo>
                <a:lnTo>
                  <a:pt x="2742184" y="91567"/>
                </a:lnTo>
                <a:lnTo>
                  <a:pt x="2741422" y="94488"/>
                </a:lnTo>
                <a:lnTo>
                  <a:pt x="2742819" y="96774"/>
                </a:lnTo>
                <a:lnTo>
                  <a:pt x="2744216" y="98933"/>
                </a:lnTo>
                <a:lnTo>
                  <a:pt x="2747137" y="99695"/>
                </a:lnTo>
                <a:lnTo>
                  <a:pt x="2831973" y="48641"/>
                </a:lnTo>
                <a:close/>
              </a:path>
              <a:path w="2833370" h="1580514">
                <a:moveTo>
                  <a:pt x="2833370" y="1184148"/>
                </a:moveTo>
                <a:lnTo>
                  <a:pt x="2764282" y="1116965"/>
                </a:lnTo>
                <a:lnTo>
                  <a:pt x="2762377" y="1115187"/>
                </a:lnTo>
                <a:lnTo>
                  <a:pt x="2759456" y="1115187"/>
                </a:lnTo>
                <a:lnTo>
                  <a:pt x="2757551" y="1117092"/>
                </a:lnTo>
                <a:lnTo>
                  <a:pt x="2755773" y="1118997"/>
                </a:lnTo>
                <a:lnTo>
                  <a:pt x="2755773" y="1121918"/>
                </a:lnTo>
                <a:lnTo>
                  <a:pt x="2757678" y="1123823"/>
                </a:lnTo>
                <a:lnTo>
                  <a:pt x="2808325" y="1173060"/>
                </a:lnTo>
                <a:lnTo>
                  <a:pt x="1449870" y="835393"/>
                </a:lnTo>
                <a:lnTo>
                  <a:pt x="2807436" y="428498"/>
                </a:lnTo>
                <a:lnTo>
                  <a:pt x="2757424" y="482092"/>
                </a:lnTo>
                <a:lnTo>
                  <a:pt x="2757424" y="485013"/>
                </a:lnTo>
                <a:lnTo>
                  <a:pt x="2761361" y="488696"/>
                </a:lnTo>
                <a:lnTo>
                  <a:pt x="2764282" y="488569"/>
                </a:lnTo>
                <a:lnTo>
                  <a:pt x="2766187" y="486664"/>
                </a:lnTo>
                <a:lnTo>
                  <a:pt x="2831973" y="416179"/>
                </a:lnTo>
                <a:lnTo>
                  <a:pt x="2824594" y="414401"/>
                </a:lnTo>
                <a:lnTo>
                  <a:pt x="2735707" y="392938"/>
                </a:lnTo>
                <a:lnTo>
                  <a:pt x="2733167" y="394589"/>
                </a:lnTo>
                <a:lnTo>
                  <a:pt x="2731897" y="399669"/>
                </a:lnTo>
                <a:lnTo>
                  <a:pt x="2733421" y="402209"/>
                </a:lnTo>
                <a:lnTo>
                  <a:pt x="2804757" y="419442"/>
                </a:lnTo>
                <a:lnTo>
                  <a:pt x="1431785" y="830897"/>
                </a:lnTo>
                <a:lnTo>
                  <a:pt x="2540" y="475615"/>
                </a:lnTo>
                <a:lnTo>
                  <a:pt x="254" y="484886"/>
                </a:lnTo>
                <a:lnTo>
                  <a:pt x="1413840" y="836282"/>
                </a:lnTo>
                <a:lnTo>
                  <a:pt x="728662" y="1041603"/>
                </a:lnTo>
                <a:lnTo>
                  <a:pt x="2540" y="867156"/>
                </a:lnTo>
                <a:lnTo>
                  <a:pt x="254" y="876300"/>
                </a:lnTo>
                <a:lnTo>
                  <a:pt x="710653" y="1047000"/>
                </a:lnTo>
                <a:lnTo>
                  <a:pt x="0" y="1259967"/>
                </a:lnTo>
                <a:lnTo>
                  <a:pt x="2794" y="1269111"/>
                </a:lnTo>
                <a:lnTo>
                  <a:pt x="729081" y="1051433"/>
                </a:lnTo>
                <a:lnTo>
                  <a:pt x="2804388" y="1550073"/>
                </a:lnTo>
                <a:lnTo>
                  <a:pt x="2736850" y="1570355"/>
                </a:lnTo>
                <a:lnTo>
                  <a:pt x="2734437" y="1571117"/>
                </a:lnTo>
                <a:lnTo>
                  <a:pt x="2732913" y="1573784"/>
                </a:lnTo>
                <a:lnTo>
                  <a:pt x="2734437" y="1578864"/>
                </a:lnTo>
                <a:lnTo>
                  <a:pt x="2737104" y="1580261"/>
                </a:lnTo>
                <a:lnTo>
                  <a:pt x="2823921" y="1554226"/>
                </a:lnTo>
                <a:lnTo>
                  <a:pt x="2831973" y="1551813"/>
                </a:lnTo>
                <a:lnTo>
                  <a:pt x="2762377" y="1485138"/>
                </a:lnTo>
                <a:lnTo>
                  <a:pt x="2760472" y="1483233"/>
                </a:lnTo>
                <a:lnTo>
                  <a:pt x="2757424" y="1483360"/>
                </a:lnTo>
                <a:lnTo>
                  <a:pt x="2755646" y="1485265"/>
                </a:lnTo>
                <a:lnTo>
                  <a:pt x="2753741" y="1487170"/>
                </a:lnTo>
                <a:lnTo>
                  <a:pt x="2753868" y="1490218"/>
                </a:lnTo>
                <a:lnTo>
                  <a:pt x="2755773" y="1491996"/>
                </a:lnTo>
                <a:lnTo>
                  <a:pt x="2806763" y="1540852"/>
                </a:lnTo>
                <a:lnTo>
                  <a:pt x="747077" y="1046035"/>
                </a:lnTo>
                <a:lnTo>
                  <a:pt x="1431925" y="840778"/>
                </a:lnTo>
                <a:lnTo>
                  <a:pt x="2805811" y="1182281"/>
                </a:lnTo>
                <a:lnTo>
                  <a:pt x="2735707" y="1202817"/>
                </a:lnTo>
                <a:lnTo>
                  <a:pt x="2734183" y="1205484"/>
                </a:lnTo>
                <a:lnTo>
                  <a:pt x="2735707" y="1210564"/>
                </a:lnTo>
                <a:lnTo>
                  <a:pt x="2738374" y="1211961"/>
                </a:lnTo>
                <a:lnTo>
                  <a:pt x="2825115" y="1186561"/>
                </a:lnTo>
                <a:lnTo>
                  <a:pt x="2833370" y="118414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9352" y="4796408"/>
            <a:ext cx="2853055" cy="589280"/>
          </a:xfrm>
          <a:custGeom>
            <a:avLst/>
            <a:gdLst/>
            <a:ahLst/>
            <a:cxnLst/>
            <a:rect l="l" t="t" r="r" b="b"/>
            <a:pathLst>
              <a:path w="2853054" h="589279">
                <a:moveTo>
                  <a:pt x="2851150" y="543433"/>
                </a:moveTo>
                <a:lnTo>
                  <a:pt x="2768346" y="489204"/>
                </a:lnTo>
                <a:lnTo>
                  <a:pt x="2765298" y="489839"/>
                </a:lnTo>
                <a:lnTo>
                  <a:pt x="2762504" y="494157"/>
                </a:lnTo>
                <a:lnTo>
                  <a:pt x="2763012" y="497205"/>
                </a:lnTo>
                <a:lnTo>
                  <a:pt x="2765298" y="498602"/>
                </a:lnTo>
                <a:lnTo>
                  <a:pt x="2824289" y="537197"/>
                </a:lnTo>
                <a:lnTo>
                  <a:pt x="508" y="392176"/>
                </a:lnTo>
                <a:lnTo>
                  <a:pt x="0" y="401713"/>
                </a:lnTo>
                <a:lnTo>
                  <a:pt x="2823959" y="546735"/>
                </a:lnTo>
                <a:lnTo>
                  <a:pt x="2761107" y="579120"/>
                </a:lnTo>
                <a:lnTo>
                  <a:pt x="2758821" y="580390"/>
                </a:lnTo>
                <a:lnTo>
                  <a:pt x="2757932" y="583184"/>
                </a:lnTo>
                <a:lnTo>
                  <a:pt x="2759075" y="585597"/>
                </a:lnTo>
                <a:lnTo>
                  <a:pt x="2760345" y="587883"/>
                </a:lnTo>
                <a:lnTo>
                  <a:pt x="2763139" y="588772"/>
                </a:lnTo>
                <a:lnTo>
                  <a:pt x="2765552" y="587629"/>
                </a:lnTo>
                <a:lnTo>
                  <a:pt x="2843022" y="547624"/>
                </a:lnTo>
                <a:lnTo>
                  <a:pt x="2851150" y="543433"/>
                </a:lnTo>
                <a:close/>
              </a:path>
              <a:path w="2853054" h="589279">
                <a:moveTo>
                  <a:pt x="2852547" y="175768"/>
                </a:moveTo>
                <a:lnTo>
                  <a:pt x="2772410" y="122301"/>
                </a:lnTo>
                <a:lnTo>
                  <a:pt x="2770251" y="120904"/>
                </a:lnTo>
                <a:lnTo>
                  <a:pt x="2767203" y="121539"/>
                </a:lnTo>
                <a:lnTo>
                  <a:pt x="2765806" y="123698"/>
                </a:lnTo>
                <a:lnTo>
                  <a:pt x="2764282" y="125857"/>
                </a:lnTo>
                <a:lnTo>
                  <a:pt x="2764917" y="128778"/>
                </a:lnTo>
                <a:lnTo>
                  <a:pt x="2767076" y="130302"/>
                </a:lnTo>
                <a:lnTo>
                  <a:pt x="2825712" y="169367"/>
                </a:lnTo>
                <a:lnTo>
                  <a:pt x="508" y="0"/>
                </a:lnTo>
                <a:lnTo>
                  <a:pt x="0" y="9525"/>
                </a:lnTo>
                <a:lnTo>
                  <a:pt x="2825267" y="178904"/>
                </a:lnTo>
                <a:lnTo>
                  <a:pt x="2759964" y="211963"/>
                </a:lnTo>
                <a:lnTo>
                  <a:pt x="2758948" y="214884"/>
                </a:lnTo>
                <a:lnTo>
                  <a:pt x="2760218" y="217170"/>
                </a:lnTo>
                <a:lnTo>
                  <a:pt x="2761361" y="219583"/>
                </a:lnTo>
                <a:lnTo>
                  <a:pt x="2764282" y="220472"/>
                </a:lnTo>
                <a:lnTo>
                  <a:pt x="2844266" y="179959"/>
                </a:lnTo>
                <a:lnTo>
                  <a:pt x="2852547" y="17576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36244" y="5744667"/>
            <a:ext cx="72675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Automation used in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CI/CD pipeline </a:t>
            </a:r>
            <a:r>
              <a:rPr sz="1800" spc="-5" dirty="0">
                <a:latin typeface="Arial MT"/>
                <a:cs typeface="Arial MT"/>
              </a:rPr>
              <a:t>allows </a:t>
            </a:r>
            <a:r>
              <a:rPr sz="1800" dirty="0">
                <a:latin typeface="Arial MT"/>
                <a:cs typeface="Arial MT"/>
              </a:rPr>
              <a:t>data to be collected as true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artifacts.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RRR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approach,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manually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collected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documents.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46043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Third Way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90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95" y="3581400"/>
            <a:ext cx="2457703" cy="327659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276555"/>
            <a:ext cx="32035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32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Not…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944" y="6420625"/>
            <a:ext cx="2565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dirty="0">
                <a:latin typeface="Arial MT"/>
                <a:cs typeface="Arial MT"/>
              </a:rPr>
              <a:t>91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0587"/>
            <a:ext cx="9144000" cy="58674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025" y="1265631"/>
            <a:ext cx="3308350" cy="2623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role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Something that can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purchased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simply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switched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925" y="6202171"/>
            <a:ext cx="8907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4905" marR="5080" indent="-240284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sz="1800" b="1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culture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engineers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participating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entire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lifecycle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4039616"/>
            <a:ext cx="74098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Arial MT"/>
                <a:cs typeface="Arial MT"/>
              </a:rPr>
              <a:t>Continual experimentation, taking risks, and learning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from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failure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Arial MT"/>
                <a:cs typeface="Arial MT"/>
              </a:rPr>
              <a:t>Understanding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repetition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prerequisite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endParaRPr sz="24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master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204" y="1600200"/>
            <a:ext cx="4979395" cy="10058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140" y="226567"/>
            <a:ext cx="574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r>
              <a:rPr sz="24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Culture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3925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Experimentation,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Risk-Taking,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3999" cy="58673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7340" y="1319860"/>
            <a:ext cx="529780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Develop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culture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pushes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danger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zone</a:t>
            </a:r>
            <a:endParaRPr sz="2400">
              <a:latin typeface="Arial MT"/>
              <a:cs typeface="Arial MT"/>
            </a:endParaRPr>
          </a:p>
          <a:p>
            <a:pPr marL="12700" marR="102235">
              <a:lnSpc>
                <a:spcPct val="200100"/>
              </a:lnSpc>
            </a:pPr>
            <a:r>
              <a:rPr sz="2400" spc="-5" dirty="0">
                <a:latin typeface="Arial MT"/>
                <a:cs typeface="Arial MT"/>
              </a:rPr>
              <a:t>Develop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habits</a:t>
            </a:r>
            <a:r>
              <a:rPr sz="2400" spc="1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survive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danger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Build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experimentation,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risk-taking,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into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way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doing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business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Break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things early</a:t>
            </a:r>
            <a:r>
              <a:rPr sz="2400" dirty="0">
                <a:latin typeface="Arial MT"/>
                <a:cs typeface="Arial MT"/>
              </a:rPr>
              <a:t> and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often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600" y="5225897"/>
            <a:ext cx="4524375" cy="1477645"/>
          </a:xfrm>
          <a:prstGeom prst="rect">
            <a:avLst/>
          </a:prstGeom>
          <a:solidFill>
            <a:srgbClr val="FFFFFF">
              <a:alpha val="85096"/>
            </a:srgbClr>
          </a:solidFill>
        </p:spPr>
        <p:txBody>
          <a:bodyPr vert="horz" wrap="square" lIns="0" tIns="41910" rIns="0" bIns="0" rtlCol="0">
            <a:spAutoFit/>
          </a:bodyPr>
          <a:lstStyle/>
          <a:p>
            <a:pPr marL="90805" marR="221615">
              <a:lnSpc>
                <a:spcPct val="100000"/>
              </a:lnSpc>
              <a:spcBef>
                <a:spcPts val="330"/>
              </a:spcBef>
            </a:pPr>
            <a:r>
              <a:rPr sz="1800" dirty="0">
                <a:latin typeface="Arial MT"/>
                <a:cs typeface="Arial MT"/>
              </a:rPr>
              <a:t>Intuit ran 165 </a:t>
            </a:r>
            <a:r>
              <a:rPr sz="1800" spc="-5" dirty="0">
                <a:latin typeface="Arial MT"/>
                <a:cs typeface="Arial MT"/>
              </a:rPr>
              <a:t>experiments </a:t>
            </a:r>
            <a:r>
              <a:rPr sz="1800" dirty="0">
                <a:latin typeface="Arial MT"/>
                <a:cs typeface="Arial MT"/>
              </a:rPr>
              <a:t>on their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TurboTax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months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tax season – ideas made it to market a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year </a:t>
            </a:r>
            <a:r>
              <a:rPr sz="1800" dirty="0">
                <a:latin typeface="Arial MT"/>
                <a:cs typeface="Arial MT"/>
              </a:rPr>
              <a:t>earlier and they increased </a:t>
            </a:r>
            <a:r>
              <a:rPr sz="1800" spc="5" dirty="0">
                <a:latin typeface="Arial MT"/>
                <a:cs typeface="Arial MT"/>
              </a:rPr>
              <a:t>customer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conversion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50%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0" y="5199786"/>
            <a:ext cx="2119249" cy="151384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32416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 Third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Repetition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Mastery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990600"/>
            <a:ext cx="6934200" cy="23770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3456813"/>
            <a:ext cx="482155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hard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often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5" dirty="0">
                <a:latin typeface="Arial MT"/>
                <a:cs typeface="Arial MT"/>
              </a:rPr>
              <a:t>Work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through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points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make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easier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painful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things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MORE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frequently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make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less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painful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anxiety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about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unexpected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5" dirty="0">
                <a:latin typeface="Arial MT"/>
                <a:cs typeface="Arial MT"/>
              </a:rPr>
              <a:t>Automate!!!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1176" y="3771900"/>
            <a:ext cx="3831081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67703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Way -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95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08" y="3837401"/>
            <a:ext cx="1754151" cy="175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6021" y="4405121"/>
            <a:ext cx="1175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Communication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4876800"/>
            <a:ext cx="1786127" cy="1789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5794" y="5688279"/>
            <a:ext cx="812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9335" y="4876800"/>
            <a:ext cx="1786127" cy="1789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75838" y="5688279"/>
            <a:ext cx="1013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6256</Words>
  <Application>Microsoft Office PowerPoint</Application>
  <PresentationFormat>On-screen Show (4:3)</PresentationFormat>
  <Paragraphs>1624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9" baseType="lpstr">
      <vt:lpstr>Arial</vt:lpstr>
      <vt:lpstr>Arial MT</vt:lpstr>
      <vt:lpstr>Calibri</vt:lpstr>
      <vt:lpstr>Cambria</vt:lpstr>
      <vt:lpstr>Open Sans</vt:lpstr>
      <vt:lpstr>Tahoma</vt:lpstr>
      <vt:lpstr>Times New Roman</vt:lpstr>
      <vt:lpstr>Trebuchet MS</vt:lpstr>
      <vt:lpstr>Webdings</vt:lpstr>
      <vt:lpstr>Wingdings</vt:lpstr>
      <vt:lpstr>Office Theme</vt:lpstr>
      <vt:lpstr>Introduction to DevOps</vt:lpstr>
      <vt:lpstr>PowerPoint Presentation</vt:lpstr>
      <vt:lpstr>PowerPoint Presentation</vt:lpstr>
      <vt:lpstr>PowerPoint Presentation</vt:lpstr>
      <vt:lpstr>PowerPoint Presentation</vt:lpstr>
      <vt:lpstr>Course Description</vt:lpstr>
      <vt:lpstr>Learning Goals</vt:lpstr>
      <vt:lpstr>Let’s Review Our Progress with Agile So Far…</vt:lpstr>
      <vt:lpstr>Let’s Review Our Progress with Agile So Far…</vt:lpstr>
      <vt:lpstr>DevOps: Key Concepts</vt:lpstr>
      <vt:lpstr>The Basics</vt:lpstr>
      <vt:lpstr>Traditional Development</vt:lpstr>
      <vt:lpstr>Traditional Operations</vt:lpstr>
      <vt:lpstr>Differing Views on Change</vt:lpstr>
      <vt:lpstr>We Have A LOT of Changes</vt:lpstr>
      <vt:lpstr>Separation of Dev and Ops: A History</vt:lpstr>
      <vt:lpstr>The Reunification of Dev + Ops</vt:lpstr>
      <vt:lpstr>DevOps in a Nutshell</vt:lpstr>
      <vt:lpstr>Communication, Collaboration, Integration</vt:lpstr>
      <vt:lpstr>Breaking the Silos: Dev and Ops</vt:lpstr>
      <vt:lpstr>Dev and Ops Working Together</vt:lpstr>
      <vt:lpstr>Matching IT Capacity to Business Demand</vt:lpstr>
      <vt:lpstr>Communication, Collaboration, Integration</vt:lpstr>
      <vt:lpstr>Breaking the Silos: Dev, Ops, and Business</vt:lpstr>
      <vt:lpstr>Breaking the Silos: Dev, Ops, and Business</vt:lpstr>
      <vt:lpstr>Business Demand: Continuously Deliver Valuable Software</vt:lpstr>
      <vt:lpstr>Business Demand: Support Modern Norms of Customer Interaction</vt:lpstr>
      <vt:lpstr>Business Demand: Rapidly Incorporate Latest Technology</vt:lpstr>
      <vt:lpstr>Business Demand: “Lean Bureaucracy”  Supporting Government Values</vt:lpstr>
      <vt:lpstr>Business Demand: Respond to Feedback Very Quickly</vt:lpstr>
      <vt:lpstr>Pain</vt:lpstr>
      <vt:lpstr>The Not-Recommended, All-Too-Familiar,  Pain-for-Everyone, To-Be-Avoided Approach</vt:lpstr>
      <vt:lpstr>Results: Puppet Labs State of DevOps 2014 Report</vt:lpstr>
      <vt:lpstr>The Three Ways of DevOps by Gene Kim</vt:lpstr>
      <vt:lpstr>DevOps: The First Way</vt:lpstr>
      <vt:lpstr>The First Way: Systems Thinking</vt:lpstr>
      <vt:lpstr>What is a silo, really?</vt:lpstr>
      <vt:lpstr>The First Way: Understand the Flow of Work</vt:lpstr>
      <vt:lpstr>Organizations are Complex Systems</vt:lpstr>
      <vt:lpstr>The First Way: Always Seek to Increase Flow</vt:lpstr>
      <vt:lpstr>The First Way: Optimize Flow Globally, Not Locally</vt:lpstr>
      <vt:lpstr>The First Way: Never Consciously Pass Defects Downstream</vt:lpstr>
      <vt:lpstr>The First Way: The System of Profound Knowledge</vt:lpstr>
      <vt:lpstr>Dev</vt:lpstr>
      <vt:lpstr>DevOps: The First Way – Practices</vt:lpstr>
      <vt:lpstr>DevOps Practice: Deploy Shippable Environments</vt:lpstr>
      <vt:lpstr>“Programmable infrastructure”</vt:lpstr>
      <vt:lpstr>DevOps Practice: One Step Environment Creation</vt:lpstr>
      <vt:lpstr>DevOps Practice:  The Daily Build</vt:lpstr>
      <vt:lpstr>DevOps Practice: Deploy Early, Often, and Quickly</vt:lpstr>
      <vt:lpstr>PowerPoint Presentation</vt:lpstr>
      <vt:lpstr>Doing DevOps at USCIS – First Way</vt:lpstr>
      <vt:lpstr>DevOps: The Second Way</vt:lpstr>
      <vt:lpstr>The Second Way: Amplify Feedback Loops</vt:lpstr>
      <vt:lpstr>The Second Way: Shorten and Amplify Feedback Loops</vt:lpstr>
      <vt:lpstr>The Second Way: Shorten and Amplify Feedback Loops (cont)</vt:lpstr>
      <vt:lpstr>Shorten and Amplify Feedback Loops (cont)</vt:lpstr>
      <vt:lpstr>The Second Way: Use Feedback to Create Quality at the Source</vt:lpstr>
      <vt:lpstr>The Second Way: Create and Embed Knowledge</vt:lpstr>
      <vt:lpstr>The Second Way: Respond to Needs of All Customers</vt:lpstr>
      <vt:lpstr>DevOps: The Second Way - Practices</vt:lpstr>
      <vt:lpstr>DevOps Practice:  Deployment Automation</vt:lpstr>
      <vt:lpstr>DevOps Practice:  Operations Monitoring</vt:lpstr>
      <vt:lpstr>Operations Monitoring – Needs and Challenges</vt:lpstr>
      <vt:lpstr>DevOps Practice: Operations Monitoring Dashboard</vt:lpstr>
      <vt:lpstr>DevOps Practice:</vt:lpstr>
      <vt:lpstr>DevOps Practice: Prioritize Fixing Production Defects</vt:lpstr>
      <vt:lpstr>DevOps Practice: Reusable Ops and Security User Stories</vt:lpstr>
      <vt:lpstr>DevOps Practice: Dev &amp; Ops Common Communication System</vt:lpstr>
      <vt:lpstr>DevOps Practice: Track Dev &amp; Ops Business Impact</vt:lpstr>
      <vt:lpstr>Doing DevOps at USCIS – Second Way</vt:lpstr>
      <vt:lpstr>Automating an  Integrated DevOps  System</vt:lpstr>
      <vt:lpstr></vt:lpstr>
      <vt:lpstr></vt:lpstr>
      <vt:lpstr></vt:lpstr>
      <vt:lpstr></vt:lpstr>
      <vt:lpstr></vt:lpstr>
      <vt:lpstr></vt:lpstr>
      <vt:lpstr></vt:lpstr>
      <vt:lpstr></vt:lpstr>
      <vt:lpstr></vt:lpstr>
      <vt:lpstr></vt:lpstr>
      <vt:lpstr></vt:lpstr>
      <vt:lpstr></vt:lpstr>
      <vt:lpstr>Orchestrating Integration with a Pipeline</vt:lpstr>
      <vt:lpstr>Pipelines</vt:lpstr>
      <vt:lpstr></vt:lpstr>
      <vt:lpstr></vt:lpstr>
      <vt:lpstr>PowerPoint Presentation</vt:lpstr>
      <vt:lpstr>Pipeline Stages</vt:lpstr>
      <vt:lpstr>CI Pipeline Example</vt:lpstr>
      <vt:lpstr>Using a CI/CD Pipeline for Team-Managed  Deployments at USCIS</vt:lpstr>
      <vt:lpstr>Using a CI/CD Pipeline for Team-Managed  Deployments at USCIS (cont)</vt:lpstr>
      <vt:lpstr>DevOps: The Third Way</vt:lpstr>
      <vt:lpstr>DevOps is Not…</vt:lpstr>
      <vt:lpstr>The Third Way: Culture of Improvement</vt:lpstr>
      <vt:lpstr>The Third Way: Experimentation, Risk-Taking, and Learning</vt:lpstr>
      <vt:lpstr>The Third Way:  Repetition for Mastery</vt:lpstr>
      <vt:lpstr>DevOps: The Third Way - Practices</vt:lpstr>
      <vt:lpstr>DevOps Practice:  Inject Failures</vt:lpstr>
      <vt:lpstr>DevOps Practice: Make Your Improvement Work Visible</vt:lpstr>
      <vt:lpstr>DevOps Practice:</vt:lpstr>
      <vt:lpstr>DevOps Practice:  Regularly Improve Tools</vt:lpstr>
      <vt:lpstr>DevOps Practice: Reward Contributions to a DevOps Culture</vt:lpstr>
      <vt:lpstr>DevOps Practice:</vt:lpstr>
      <vt:lpstr>DevOps Team Profiles</vt:lpstr>
      <vt:lpstr>Food for Thought – Maturing DevOps Practices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 Training Slides</dc:title>
  <dc:creator>Prabhala, Padmaja</dc:creator>
  <cp:lastModifiedBy>Gopal Das</cp:lastModifiedBy>
  <cp:revision>2</cp:revision>
  <dcterms:created xsi:type="dcterms:W3CDTF">2022-08-29T03:34:20Z</dcterms:created>
  <dcterms:modified xsi:type="dcterms:W3CDTF">2022-08-29T06:23:59Z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2016-04-11T00:00:00Z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2022-08-29T00:00:00Z</vt:filetime>
  </property>
</Properties>
</file>